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5" r:id="rId8"/>
    <p:sldId id="261" r:id="rId9"/>
    <p:sldId id="262" r:id="rId10"/>
    <p:sldId id="263"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6EDB31"/>
    <a:srgbClr val="1FE11F"/>
    <a:srgbClr val="66FF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15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9AEB41-B938-4F8C-B793-0E067E8C23F0}"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33C59-163B-49D9-9A6C-223439A17B5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9AEB41-B938-4F8C-B793-0E067E8C23F0}"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33C59-163B-49D9-9A6C-223439A17B5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9AEB41-B938-4F8C-B793-0E067E8C23F0}"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33C59-163B-49D9-9A6C-223439A17B5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9AEB41-B938-4F8C-B793-0E067E8C23F0}"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33C59-163B-49D9-9A6C-223439A17B5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9AEB41-B938-4F8C-B793-0E067E8C23F0}" type="datetimeFigureOut">
              <a:rPr lang="en-US" smtClean="0"/>
              <a:pPr/>
              <a:t>12/4/2012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33C59-163B-49D9-9A6C-223439A17B5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9AEB41-B938-4F8C-B793-0E067E8C23F0}" type="datetimeFigureOut">
              <a:rPr lang="en-US" smtClean="0"/>
              <a:pPr/>
              <a:t>12/4/2012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33C59-163B-49D9-9A6C-223439A17B5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9AEB41-B938-4F8C-B793-0E067E8C23F0}" type="datetimeFigureOut">
              <a:rPr lang="en-US" smtClean="0"/>
              <a:pPr/>
              <a:t>12/4/2012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F33C59-163B-49D9-9A6C-223439A17B5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9AEB41-B938-4F8C-B793-0E067E8C23F0}" type="datetimeFigureOut">
              <a:rPr lang="en-US" smtClean="0"/>
              <a:pPr/>
              <a:t>12/4/2012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F33C59-163B-49D9-9A6C-223439A17B5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9AEB41-B938-4F8C-B793-0E067E8C23F0}" type="datetimeFigureOut">
              <a:rPr lang="en-US" smtClean="0"/>
              <a:pPr/>
              <a:t>12/4/2012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F33C59-163B-49D9-9A6C-223439A17B5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9AEB41-B938-4F8C-B793-0E067E8C23F0}" type="datetimeFigureOut">
              <a:rPr lang="en-US" smtClean="0"/>
              <a:pPr/>
              <a:t>12/4/2012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33C59-163B-49D9-9A6C-223439A17B5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9AEB41-B938-4F8C-B793-0E067E8C23F0}" type="datetimeFigureOut">
              <a:rPr lang="en-US" smtClean="0"/>
              <a:pPr/>
              <a:t>12/4/2012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33C59-163B-49D9-9A6C-223439A17B5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9AEB41-B938-4F8C-B793-0E067E8C23F0}" type="datetimeFigureOut">
              <a:rPr lang="en-US" smtClean="0"/>
              <a:pPr/>
              <a:t>12/4/2012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F33C59-163B-49D9-9A6C-223439A17B5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youtu.be/GAlYVoWPkDY" TargetMode="External"/><Relationship Id="rId2" Type="http://schemas.openxmlformats.org/officeDocument/2006/relationships/hyperlink" Target="http://www.youtube.com/watch?v=kwvbC0DJuzY"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4800600"/>
            <a:ext cx="9144000" cy="2057400"/>
          </a:xfrm>
          <a:prstGeom prst="rect">
            <a:avLst/>
          </a:prstGeom>
          <a:solidFill>
            <a:srgbClr val="00B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0"/>
            <a:ext cx="9144000" cy="495300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600" y="0"/>
            <a:ext cx="8763000" cy="1447800"/>
          </a:xfrm>
        </p:spPr>
        <p:txBody>
          <a:bodyPr>
            <a:normAutofit/>
          </a:bodyPr>
          <a:lstStyle/>
          <a:p>
            <a:r>
              <a:rPr lang="en-US" b="1" dirty="0" smtClean="0">
                <a:solidFill>
                  <a:schemeClr val="bg1"/>
                </a:solidFill>
              </a:rPr>
              <a:t>Knowledge is Power </a:t>
            </a:r>
            <a:br>
              <a:rPr lang="en-US" b="1" dirty="0" smtClean="0">
                <a:solidFill>
                  <a:schemeClr val="bg1"/>
                </a:solidFill>
              </a:rPr>
            </a:br>
            <a:r>
              <a:rPr lang="en-US" b="1" dirty="0" smtClean="0">
                <a:solidFill>
                  <a:schemeClr val="bg1"/>
                </a:solidFill>
              </a:rPr>
              <a:t>Actions are Forever</a:t>
            </a:r>
            <a:endParaRPr lang="en-US" b="1" dirty="0">
              <a:solidFill>
                <a:schemeClr val="bg1"/>
              </a:solidFill>
            </a:endParaRPr>
          </a:p>
        </p:txBody>
      </p:sp>
      <p:sp>
        <p:nvSpPr>
          <p:cNvPr id="3" name="Subtitle 2"/>
          <p:cNvSpPr>
            <a:spLocks noGrp="1"/>
          </p:cNvSpPr>
          <p:nvPr>
            <p:ph type="subTitle" idx="1"/>
          </p:nvPr>
        </p:nvSpPr>
        <p:spPr>
          <a:xfrm>
            <a:off x="152400" y="4876800"/>
            <a:ext cx="8839200" cy="1447800"/>
          </a:xfrm>
        </p:spPr>
        <p:txBody>
          <a:bodyPr>
            <a:noAutofit/>
          </a:bodyPr>
          <a:lstStyle/>
          <a:p>
            <a:r>
              <a:rPr lang="en-US" sz="4400" b="1" dirty="0" smtClean="0">
                <a:solidFill>
                  <a:schemeClr val="bg1"/>
                </a:solidFill>
              </a:rPr>
              <a:t>National Wildlife Federation’s </a:t>
            </a:r>
          </a:p>
          <a:p>
            <a:r>
              <a:rPr lang="en-US" sz="4400" b="1" dirty="0" smtClean="0">
                <a:solidFill>
                  <a:schemeClr val="bg1"/>
                </a:solidFill>
              </a:rPr>
              <a:t>Eco-Schools USA</a:t>
            </a:r>
            <a:endParaRPr lang="en-US" sz="4400" b="1" dirty="0">
              <a:solidFill>
                <a:schemeClr val="bg1"/>
              </a:solidFill>
            </a:endParaRPr>
          </a:p>
        </p:txBody>
      </p:sp>
      <p:sp>
        <p:nvSpPr>
          <p:cNvPr id="16" name="Rectangle 15"/>
          <p:cNvSpPr/>
          <p:nvPr/>
        </p:nvSpPr>
        <p:spPr>
          <a:xfrm>
            <a:off x="-152400" y="1371600"/>
            <a:ext cx="9448800" cy="3581400"/>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228600" y="1600200"/>
            <a:ext cx="8686800" cy="3124200"/>
          </a:xfrm>
          <a:prstGeom prst="rect">
            <a:avLst/>
          </a:prstGeom>
          <a:solidFill>
            <a:schemeClr val="bg1"/>
          </a:solidFill>
          <a:ln>
            <a:solidFill>
              <a:srgbClr val="FFFFFF">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8" descr="ecoschools_icons_pathways_sustainable_dev_text.jpg"/>
          <p:cNvPicPr/>
          <p:nvPr/>
        </p:nvPicPr>
        <p:blipFill>
          <a:blip r:embed="rId2" cstate="print"/>
          <a:stretch>
            <a:fillRect/>
          </a:stretch>
        </p:blipFill>
        <p:spPr>
          <a:xfrm>
            <a:off x="6858000" y="1752600"/>
            <a:ext cx="1905000" cy="2590800"/>
          </a:xfrm>
          <a:prstGeom prst="rect">
            <a:avLst/>
          </a:prstGeom>
        </p:spPr>
      </p:pic>
      <p:pic>
        <p:nvPicPr>
          <p:cNvPr id="31" name="Picture 30" descr="ecoschools_icons_pathways_water_notext.jpg"/>
          <p:cNvPicPr/>
          <p:nvPr/>
        </p:nvPicPr>
        <p:blipFill>
          <a:blip r:embed="rId3" cstate="print"/>
          <a:stretch>
            <a:fillRect/>
          </a:stretch>
        </p:blipFill>
        <p:spPr>
          <a:xfrm>
            <a:off x="5715000" y="1752600"/>
            <a:ext cx="1143000" cy="1371600"/>
          </a:xfrm>
          <a:prstGeom prst="rect">
            <a:avLst/>
          </a:prstGeom>
        </p:spPr>
      </p:pic>
      <p:pic>
        <p:nvPicPr>
          <p:cNvPr id="32" name="Picture 31" descr="ecoschools_icons_pathways_schoolgrnds.jpg"/>
          <p:cNvPicPr/>
          <p:nvPr/>
        </p:nvPicPr>
        <p:blipFill>
          <a:blip r:embed="rId4" cstate="print"/>
          <a:stretch>
            <a:fillRect/>
          </a:stretch>
        </p:blipFill>
        <p:spPr>
          <a:xfrm>
            <a:off x="5638800" y="3200400"/>
            <a:ext cx="1114425" cy="1295400"/>
          </a:xfrm>
          <a:prstGeom prst="rect">
            <a:avLst/>
          </a:prstGeom>
        </p:spPr>
      </p:pic>
      <p:pic>
        <p:nvPicPr>
          <p:cNvPr id="33" name="Picture 32" descr="ecoschools_icons_pathways_climate.jpg"/>
          <p:cNvPicPr/>
          <p:nvPr/>
        </p:nvPicPr>
        <p:blipFill>
          <a:blip r:embed="rId5" cstate="print"/>
          <a:stretch>
            <a:fillRect/>
          </a:stretch>
        </p:blipFill>
        <p:spPr>
          <a:xfrm>
            <a:off x="4343400" y="3219450"/>
            <a:ext cx="1181100" cy="1276350"/>
          </a:xfrm>
          <a:prstGeom prst="rect">
            <a:avLst/>
          </a:prstGeom>
        </p:spPr>
      </p:pic>
      <p:pic>
        <p:nvPicPr>
          <p:cNvPr id="34" name="Picture 33" descr="ecoschools_icons_pathways_healthyliving.jpg"/>
          <p:cNvPicPr/>
          <p:nvPr/>
        </p:nvPicPr>
        <p:blipFill>
          <a:blip r:embed="rId6" cstate="print"/>
          <a:stretch>
            <a:fillRect/>
          </a:stretch>
        </p:blipFill>
        <p:spPr>
          <a:xfrm>
            <a:off x="4419600" y="1762125"/>
            <a:ext cx="1143000" cy="1362075"/>
          </a:xfrm>
          <a:prstGeom prst="rect">
            <a:avLst/>
          </a:prstGeom>
        </p:spPr>
      </p:pic>
      <p:pic>
        <p:nvPicPr>
          <p:cNvPr id="35" name="Picture 34" descr="ecoschools_icons_pathways_transportation.jpg"/>
          <p:cNvPicPr/>
          <p:nvPr/>
        </p:nvPicPr>
        <p:blipFill>
          <a:blip r:embed="rId7" cstate="print"/>
          <a:stretch>
            <a:fillRect/>
          </a:stretch>
        </p:blipFill>
        <p:spPr>
          <a:xfrm>
            <a:off x="2895600" y="1600200"/>
            <a:ext cx="1476375" cy="1543050"/>
          </a:xfrm>
          <a:prstGeom prst="rect">
            <a:avLst/>
          </a:prstGeom>
        </p:spPr>
      </p:pic>
      <p:pic>
        <p:nvPicPr>
          <p:cNvPr id="36" name="Picture 35" descr="ecoschools_icons_pathways_sustainable_foods_text.jpg"/>
          <p:cNvPicPr/>
          <p:nvPr/>
        </p:nvPicPr>
        <p:blipFill>
          <a:blip r:embed="rId8" cstate="print"/>
          <a:stretch>
            <a:fillRect/>
          </a:stretch>
        </p:blipFill>
        <p:spPr>
          <a:xfrm>
            <a:off x="3048000" y="3124200"/>
            <a:ext cx="1219200" cy="1400175"/>
          </a:xfrm>
          <a:prstGeom prst="rect">
            <a:avLst/>
          </a:prstGeom>
        </p:spPr>
      </p:pic>
      <p:pic>
        <p:nvPicPr>
          <p:cNvPr id="37" name="Picture 36" descr="ecoschools_icons_pathways_healthyschools.JPG"/>
          <p:cNvPicPr/>
          <p:nvPr/>
        </p:nvPicPr>
        <p:blipFill>
          <a:blip r:embed="rId9" cstate="print"/>
          <a:stretch>
            <a:fillRect/>
          </a:stretch>
        </p:blipFill>
        <p:spPr>
          <a:xfrm>
            <a:off x="1676401" y="1743075"/>
            <a:ext cx="1219199" cy="1381125"/>
          </a:xfrm>
          <a:prstGeom prst="rect">
            <a:avLst/>
          </a:prstGeom>
        </p:spPr>
      </p:pic>
      <p:pic>
        <p:nvPicPr>
          <p:cNvPr id="38" name="Picture 37" descr="ecoschools_icons_pathways_biodiversity.JPG"/>
          <p:cNvPicPr/>
          <p:nvPr/>
        </p:nvPicPr>
        <p:blipFill>
          <a:blip r:embed="rId10" cstate="print"/>
          <a:stretch>
            <a:fillRect/>
          </a:stretch>
        </p:blipFill>
        <p:spPr>
          <a:xfrm>
            <a:off x="1676400" y="3124200"/>
            <a:ext cx="1219200" cy="1371600"/>
          </a:xfrm>
          <a:prstGeom prst="rect">
            <a:avLst/>
          </a:prstGeom>
        </p:spPr>
      </p:pic>
      <p:pic>
        <p:nvPicPr>
          <p:cNvPr id="39" name="Picture 38" descr="ecoschools_icons_pathways_waste.jpg"/>
          <p:cNvPicPr/>
          <p:nvPr/>
        </p:nvPicPr>
        <p:blipFill>
          <a:blip r:embed="rId11" cstate="print"/>
          <a:stretch>
            <a:fillRect/>
          </a:stretch>
        </p:blipFill>
        <p:spPr>
          <a:xfrm>
            <a:off x="381000" y="3048000"/>
            <a:ext cx="1143000" cy="1447800"/>
          </a:xfrm>
          <a:prstGeom prst="rect">
            <a:avLst/>
          </a:prstGeom>
        </p:spPr>
      </p:pic>
      <p:pic>
        <p:nvPicPr>
          <p:cNvPr id="40" name="Picture 39" descr="ecoschools_icons_pathways_energy.jpg"/>
          <p:cNvPicPr/>
          <p:nvPr/>
        </p:nvPicPr>
        <p:blipFill>
          <a:blip r:embed="rId12" cstate="print"/>
          <a:stretch>
            <a:fillRect/>
          </a:stretch>
        </p:blipFill>
        <p:spPr>
          <a:xfrm>
            <a:off x="381000" y="1752600"/>
            <a:ext cx="1143000" cy="12954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tx2">
              <a:lumMod val="50000"/>
            </a:schemeClr>
          </a:solidFill>
          <a:ln w="762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533400" y="304800"/>
            <a:ext cx="8077200" cy="5663089"/>
          </a:xfrm>
          <a:prstGeom prst="rect">
            <a:avLst/>
          </a:prstGeom>
          <a:noFill/>
        </p:spPr>
        <p:txBody>
          <a:bodyPr wrap="square" rtlCol="0">
            <a:spAutoFit/>
          </a:bodyPr>
          <a:lstStyle/>
          <a:p>
            <a:pPr algn="ctr"/>
            <a:r>
              <a:rPr lang="en-US" sz="4400" dirty="0" smtClean="0">
                <a:solidFill>
                  <a:srgbClr val="00B050"/>
                </a:solidFill>
                <a:latin typeface="Rockwell" pitchFamily="18" charset="0"/>
              </a:rPr>
              <a:t>No matter how </a:t>
            </a:r>
            <a:r>
              <a:rPr lang="en-US" sz="5400" b="1" dirty="0" smtClean="0">
                <a:solidFill>
                  <a:srgbClr val="00B050"/>
                </a:solidFill>
                <a:latin typeface="Rockwell" pitchFamily="18" charset="0"/>
              </a:rPr>
              <a:t>BIG</a:t>
            </a:r>
            <a:endParaRPr lang="en-US" sz="4400" b="1" dirty="0" smtClean="0">
              <a:solidFill>
                <a:srgbClr val="00B050"/>
              </a:solidFill>
              <a:latin typeface="Rockwell" pitchFamily="18" charset="0"/>
            </a:endParaRPr>
          </a:p>
          <a:p>
            <a:pPr algn="ctr"/>
            <a:endParaRPr lang="en-US" sz="4400" dirty="0" smtClean="0">
              <a:solidFill>
                <a:srgbClr val="00B050"/>
              </a:solidFill>
              <a:latin typeface="Rockwell" pitchFamily="18" charset="0"/>
            </a:endParaRPr>
          </a:p>
          <a:p>
            <a:pPr algn="ctr"/>
            <a:r>
              <a:rPr lang="en-US" sz="4400" dirty="0" smtClean="0">
                <a:solidFill>
                  <a:srgbClr val="00B050"/>
                </a:solidFill>
                <a:latin typeface="Rockwell" pitchFamily="18" charset="0"/>
              </a:rPr>
              <a:t>No matter how </a:t>
            </a:r>
            <a:r>
              <a:rPr lang="en-US" sz="2400" dirty="0" smtClean="0">
                <a:solidFill>
                  <a:srgbClr val="00B050"/>
                </a:solidFill>
                <a:latin typeface="Rockwell" pitchFamily="18" charset="0"/>
              </a:rPr>
              <a:t>small</a:t>
            </a:r>
            <a:endParaRPr lang="en-US" sz="4400" dirty="0" smtClean="0">
              <a:solidFill>
                <a:srgbClr val="00B050"/>
              </a:solidFill>
              <a:latin typeface="Rockwell" pitchFamily="18" charset="0"/>
            </a:endParaRPr>
          </a:p>
          <a:p>
            <a:pPr algn="ctr"/>
            <a:endParaRPr lang="en-US" sz="4400" dirty="0" smtClean="0">
              <a:solidFill>
                <a:srgbClr val="00B050"/>
              </a:solidFill>
              <a:latin typeface="Rockwell" pitchFamily="18" charset="0"/>
            </a:endParaRPr>
          </a:p>
          <a:p>
            <a:pPr algn="ctr"/>
            <a:r>
              <a:rPr lang="en-US" sz="4400" dirty="0" smtClean="0">
                <a:solidFill>
                  <a:srgbClr val="00B050"/>
                </a:solidFill>
                <a:latin typeface="Rockwell" pitchFamily="18" charset="0"/>
              </a:rPr>
              <a:t>YOU CAN make a difference</a:t>
            </a:r>
          </a:p>
          <a:p>
            <a:endParaRPr lang="en-US" sz="4400" dirty="0" smtClean="0">
              <a:solidFill>
                <a:srgbClr val="00B050"/>
              </a:solidFill>
              <a:latin typeface="Rockwell" pitchFamily="18" charset="0"/>
            </a:endParaRPr>
          </a:p>
          <a:p>
            <a:endParaRPr lang="en-US" sz="4400" dirty="0" smtClean="0">
              <a:solidFill>
                <a:srgbClr val="00B050"/>
              </a:solidFill>
              <a:latin typeface="Rockwell" pitchFamily="18" charset="0"/>
            </a:endParaRPr>
          </a:p>
          <a:p>
            <a:r>
              <a:rPr lang="en-US" sz="4400" dirty="0" smtClean="0">
                <a:solidFill>
                  <a:srgbClr val="00B050"/>
                </a:solidFill>
                <a:latin typeface="Rockwell" pitchFamily="18" charset="0"/>
              </a:rPr>
              <a:t>   For 1			      		   For all</a:t>
            </a:r>
            <a:endParaRPr lang="en-US" sz="4400" dirty="0">
              <a:solidFill>
                <a:srgbClr val="00B050"/>
              </a:solidFill>
              <a:latin typeface="Rockwell" pitchFamily="18" charset="0"/>
            </a:endParaRPr>
          </a:p>
        </p:txBody>
      </p:sp>
      <p:pic>
        <p:nvPicPr>
          <p:cNvPr id="1027" name="Picture 3" descr="S:\Eco Schools\NEW WEBSITE CONTENT\Images - Logos\Final Images 10_14_09\j0430642.jpg"/>
          <p:cNvPicPr>
            <a:picLocks noChangeAspect="1" noChangeArrowheads="1"/>
          </p:cNvPicPr>
          <p:nvPr/>
        </p:nvPicPr>
        <p:blipFill>
          <a:blip r:embed="rId2" cstate="print"/>
          <a:srcRect/>
          <a:stretch>
            <a:fillRect/>
          </a:stretch>
        </p:blipFill>
        <p:spPr bwMode="auto">
          <a:xfrm>
            <a:off x="2623356" y="4191000"/>
            <a:ext cx="3548844" cy="2362200"/>
          </a:xfrm>
          <a:prstGeom prst="rect">
            <a:avLst/>
          </a:prstGeom>
          <a:noFill/>
        </p:spPr>
      </p:pic>
      <p:sp>
        <p:nvSpPr>
          <p:cNvPr id="9" name="TextBox 8"/>
          <p:cNvSpPr txBox="1"/>
          <p:nvPr/>
        </p:nvSpPr>
        <p:spPr>
          <a:xfrm>
            <a:off x="381000" y="2286000"/>
            <a:ext cx="8382000" cy="1446550"/>
          </a:xfrm>
          <a:prstGeom prst="rect">
            <a:avLst/>
          </a:prstGeom>
          <a:noFill/>
        </p:spPr>
        <p:txBody>
          <a:bodyPr wrap="square" rtlCol="0">
            <a:spAutoFit/>
          </a:bodyPr>
          <a:lstStyle/>
          <a:p>
            <a:pPr algn="ctr"/>
            <a:r>
              <a:rPr lang="en-US" sz="8800" dirty="0" smtClean="0">
                <a:solidFill>
                  <a:srgbClr val="00B050"/>
                </a:solidFill>
                <a:latin typeface="Rockwell" pitchFamily="18" charset="0"/>
              </a:rPr>
              <a:t>SO REMEMBER</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9"/>
                                        </p:tgtEl>
                                        <p:attrNameLst>
                                          <p:attrName>ppt_x</p:attrName>
                                        </p:attrNameLst>
                                      </p:cBhvr>
                                      <p:tavLst>
                                        <p:tav tm="0">
                                          <p:val>
                                            <p:strVal val="ppt_x"/>
                                          </p:val>
                                        </p:tav>
                                        <p:tav tm="100000">
                                          <p:val>
                                            <p:strVal val="ppt_x"/>
                                          </p:val>
                                        </p:tav>
                                      </p:tavLst>
                                    </p:anim>
                                    <p:anim calcmode="lin" valueType="num">
                                      <p:cBhvr additive="base">
                                        <p:cTn id="7" dur="500"/>
                                        <p:tgtEl>
                                          <p:spTgt spid="9"/>
                                        </p:tgtEl>
                                        <p:attrNameLst>
                                          <p:attrName>ppt_y</p:attrName>
                                        </p:attrNameLst>
                                      </p:cBhvr>
                                      <p:tavLst>
                                        <p:tav tm="0">
                                          <p:val>
                                            <p:strVal val="ppt_y"/>
                                          </p:val>
                                        </p:tav>
                                        <p:tav tm="100000">
                                          <p:val>
                                            <p:strVal val="1+ppt_h/2"/>
                                          </p:val>
                                        </p:tav>
                                      </p:tavLst>
                                    </p:anim>
                                    <p:set>
                                      <p:cBhvr>
                                        <p:cTn id="8" dur="1" fill="hold">
                                          <p:stCondLst>
                                            <p:cond delay="499"/>
                                          </p:stCondLst>
                                        </p:cTn>
                                        <p:tgtEl>
                                          <p:spTgt spid="9"/>
                                        </p:tgtEl>
                                        <p:attrNameLst>
                                          <p:attrName>style.visibility</p:attrName>
                                        </p:attrNameLst>
                                      </p:cBhvr>
                                      <p:to>
                                        <p:strVal val="hidden"/>
                                      </p:to>
                                    </p:set>
                                  </p:childTnLst>
                                </p:cTn>
                              </p:par>
                            </p:childTnLst>
                          </p:cTn>
                        </p:par>
                        <p:par>
                          <p:cTn id="9" fill="hold">
                            <p:stCondLst>
                              <p:cond delay="500"/>
                            </p:stCondLst>
                            <p:childTnLst>
                              <p:par>
                                <p:cTn id="10" presetID="51" presetClass="entr" presetSubtype="0" fill="hold" nodeType="after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770" decel="100000"/>
                                        <p:tgtEl>
                                          <p:spTgt spid="4">
                                            <p:txEl>
                                              <p:pRg st="0" end="0"/>
                                            </p:txEl>
                                          </p:spTgt>
                                        </p:tgtEl>
                                      </p:cBhvr>
                                    </p:animEffect>
                                    <p:animScale>
                                      <p:cBhvr>
                                        <p:cTn id="13" dur="770" decel="100000"/>
                                        <p:tgtEl>
                                          <p:spTgt spid="4">
                                            <p:txEl>
                                              <p:pRg st="0" end="0"/>
                                            </p:txEl>
                                          </p:spTgt>
                                        </p:tgtEl>
                                      </p:cBhvr>
                                      <p:from x="10000" y="10000"/>
                                      <p:to x="200000" y="450000"/>
                                    </p:animScale>
                                    <p:animScale>
                                      <p:cBhvr>
                                        <p:cTn id="14" dur="1230" accel="100000" fill="hold">
                                          <p:stCondLst>
                                            <p:cond delay="770"/>
                                          </p:stCondLst>
                                        </p:cTn>
                                        <p:tgtEl>
                                          <p:spTgt spid="4">
                                            <p:txEl>
                                              <p:pRg st="0" end="0"/>
                                            </p:txEl>
                                          </p:spTgt>
                                        </p:tgtEl>
                                      </p:cBhvr>
                                      <p:from x="200000" y="450000"/>
                                      <p:to x="100000" y="100000"/>
                                    </p:animScale>
                                    <p:set>
                                      <p:cBhvr>
                                        <p:cTn id="15" dur="770" fill="hold"/>
                                        <p:tgtEl>
                                          <p:spTgt spid="4">
                                            <p:txEl>
                                              <p:pRg st="0" end="0"/>
                                            </p:txEl>
                                          </p:spTgt>
                                        </p:tgtEl>
                                        <p:attrNameLst>
                                          <p:attrName>ppt_x</p:attrName>
                                        </p:attrNameLst>
                                      </p:cBhvr>
                                      <p:to>
                                        <p:strVal val="(0.5)"/>
                                      </p:to>
                                    </p:set>
                                    <p:anim from="(0.5)" to="(#ppt_x)" calcmode="lin" valueType="num">
                                      <p:cBhvr>
                                        <p:cTn id="16" dur="1230" accel="100000" fill="hold">
                                          <p:stCondLst>
                                            <p:cond delay="770"/>
                                          </p:stCondLst>
                                        </p:cTn>
                                        <p:tgtEl>
                                          <p:spTgt spid="4">
                                            <p:txEl>
                                              <p:pRg st="0" end="0"/>
                                            </p:txEl>
                                          </p:spTgt>
                                        </p:tgtEl>
                                        <p:attrNameLst>
                                          <p:attrName>ppt_x</p:attrName>
                                        </p:attrNameLst>
                                      </p:cBhvr>
                                    </p:anim>
                                    <p:set>
                                      <p:cBhvr>
                                        <p:cTn id="17" dur="770" fill="hold"/>
                                        <p:tgtEl>
                                          <p:spTgt spid="4">
                                            <p:txEl>
                                              <p:pRg st="0" end="0"/>
                                            </p:txEl>
                                          </p:spTgt>
                                        </p:tgtEl>
                                        <p:attrNameLst>
                                          <p:attrName>ppt_y</p:attrName>
                                        </p:attrNameLst>
                                      </p:cBhvr>
                                      <p:to>
                                        <p:strVal val="(#ppt_y+0.4)"/>
                                      </p:to>
                                    </p:set>
                                    <p:anim from="(#ppt_y+0.4)" to="(#ppt_y)" calcmode="lin" valueType="num">
                                      <p:cBhvr>
                                        <p:cTn id="18" dur="1230" accel="100000" fill="hold">
                                          <p:stCondLst>
                                            <p:cond delay="770"/>
                                          </p:stCondLst>
                                        </p:cTn>
                                        <p:tgtEl>
                                          <p:spTgt spid="4">
                                            <p:txEl>
                                              <p:pRg st="0" end="0"/>
                                            </p:txEl>
                                          </p:spTgt>
                                        </p:tgtEl>
                                        <p:attrNameLst>
                                          <p:attrName>ppt_y</p:attrName>
                                        </p:attrNameLst>
                                      </p:cBhvr>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 calcmode="lin" valueType="num">
                                      <p:cBhvr>
                                        <p:cTn id="23"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4">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fade">
                                      <p:cBhvr>
                                        <p:cTn id="29" dur="1000"/>
                                        <p:tgtEl>
                                          <p:spTgt spid="4">
                                            <p:txEl>
                                              <p:pRg st="4" end="4"/>
                                            </p:txEl>
                                          </p:spTgt>
                                        </p:tgtEl>
                                      </p:cBhvr>
                                    </p:animEffect>
                                    <p:anim calcmode="lin" valueType="num">
                                      <p:cBhvr>
                                        <p:cTn id="30"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51" presetClass="entr" presetSubtype="0" fill="hold" nodeType="clickEffect">
                                  <p:stCondLst>
                                    <p:cond delay="0"/>
                                  </p:stCondLst>
                                  <p:childTnLst>
                                    <p:set>
                                      <p:cBhvr>
                                        <p:cTn id="35" dur="1" fill="hold">
                                          <p:stCondLst>
                                            <p:cond delay="0"/>
                                          </p:stCondLst>
                                        </p:cTn>
                                        <p:tgtEl>
                                          <p:spTgt spid="4">
                                            <p:txEl>
                                              <p:pRg st="7" end="7"/>
                                            </p:txEl>
                                          </p:spTgt>
                                        </p:tgtEl>
                                        <p:attrNameLst>
                                          <p:attrName>style.visibility</p:attrName>
                                        </p:attrNameLst>
                                      </p:cBhvr>
                                      <p:to>
                                        <p:strVal val="visible"/>
                                      </p:to>
                                    </p:set>
                                    <p:animEffect transition="in" filter="fade">
                                      <p:cBhvr>
                                        <p:cTn id="36" dur="385" decel="100000"/>
                                        <p:tgtEl>
                                          <p:spTgt spid="4">
                                            <p:txEl>
                                              <p:pRg st="7" end="7"/>
                                            </p:txEl>
                                          </p:spTgt>
                                        </p:tgtEl>
                                      </p:cBhvr>
                                    </p:animEffect>
                                    <p:animScale>
                                      <p:cBhvr>
                                        <p:cTn id="37" dur="385" decel="100000"/>
                                        <p:tgtEl>
                                          <p:spTgt spid="4">
                                            <p:txEl>
                                              <p:pRg st="7" end="7"/>
                                            </p:txEl>
                                          </p:spTgt>
                                        </p:tgtEl>
                                      </p:cBhvr>
                                      <p:from x="10000" y="10000"/>
                                      <p:to x="200000" y="450000"/>
                                    </p:animScale>
                                    <p:animScale>
                                      <p:cBhvr>
                                        <p:cTn id="38" dur="615" accel="100000" fill="hold">
                                          <p:stCondLst>
                                            <p:cond delay="385"/>
                                          </p:stCondLst>
                                        </p:cTn>
                                        <p:tgtEl>
                                          <p:spTgt spid="4">
                                            <p:txEl>
                                              <p:pRg st="7" end="7"/>
                                            </p:txEl>
                                          </p:spTgt>
                                        </p:tgtEl>
                                      </p:cBhvr>
                                      <p:from x="200000" y="450000"/>
                                      <p:to x="100000" y="100000"/>
                                    </p:animScale>
                                    <p:set>
                                      <p:cBhvr>
                                        <p:cTn id="39" dur="385" fill="hold"/>
                                        <p:tgtEl>
                                          <p:spTgt spid="4">
                                            <p:txEl>
                                              <p:pRg st="7" end="7"/>
                                            </p:txEl>
                                          </p:spTgt>
                                        </p:tgtEl>
                                        <p:attrNameLst>
                                          <p:attrName>ppt_x</p:attrName>
                                        </p:attrNameLst>
                                      </p:cBhvr>
                                      <p:to>
                                        <p:strVal val="(0.5)"/>
                                      </p:to>
                                    </p:set>
                                    <p:anim from="(0.5)" to="(#ppt_x)" calcmode="lin" valueType="num">
                                      <p:cBhvr>
                                        <p:cTn id="40" dur="615" accel="100000" fill="hold">
                                          <p:stCondLst>
                                            <p:cond delay="385"/>
                                          </p:stCondLst>
                                        </p:cTn>
                                        <p:tgtEl>
                                          <p:spTgt spid="4">
                                            <p:txEl>
                                              <p:pRg st="7" end="7"/>
                                            </p:txEl>
                                          </p:spTgt>
                                        </p:tgtEl>
                                        <p:attrNameLst>
                                          <p:attrName>ppt_x</p:attrName>
                                        </p:attrNameLst>
                                      </p:cBhvr>
                                    </p:anim>
                                    <p:set>
                                      <p:cBhvr>
                                        <p:cTn id="41" dur="385" fill="hold"/>
                                        <p:tgtEl>
                                          <p:spTgt spid="4">
                                            <p:txEl>
                                              <p:pRg st="7" end="7"/>
                                            </p:txEl>
                                          </p:spTgt>
                                        </p:tgtEl>
                                        <p:attrNameLst>
                                          <p:attrName>ppt_y</p:attrName>
                                        </p:attrNameLst>
                                      </p:cBhvr>
                                      <p:to>
                                        <p:strVal val="(#ppt_y+0.4)"/>
                                      </p:to>
                                    </p:set>
                                    <p:anim from="(#ppt_y+0.4)" to="(#ppt_y)" calcmode="lin" valueType="num">
                                      <p:cBhvr>
                                        <p:cTn id="42" dur="615" accel="100000" fill="hold">
                                          <p:stCondLst>
                                            <p:cond delay="385"/>
                                          </p:stCondLst>
                                        </p:cTn>
                                        <p:tgtEl>
                                          <p:spTgt spid="4">
                                            <p:txEl>
                                              <p:pRg st="7" end="7"/>
                                            </p:txEl>
                                          </p:spTgt>
                                        </p:tgtEl>
                                        <p:attrNameLst>
                                          <p:attrName>ppt_y</p:attrName>
                                        </p:attrNameLst>
                                      </p:cBhvr>
                                    </p:anim>
                                  </p:childTnLst>
                                </p:cTn>
                              </p:par>
                              <p:par>
                                <p:cTn id="43" presetID="19" presetClass="entr" presetSubtype="10" fill="hold" nodeType="withEffect">
                                  <p:stCondLst>
                                    <p:cond delay="0"/>
                                  </p:stCondLst>
                                  <p:childTnLst>
                                    <p:set>
                                      <p:cBhvr>
                                        <p:cTn id="44" dur="1" fill="hold">
                                          <p:stCondLst>
                                            <p:cond delay="0"/>
                                          </p:stCondLst>
                                        </p:cTn>
                                        <p:tgtEl>
                                          <p:spTgt spid="1027"/>
                                        </p:tgtEl>
                                        <p:attrNameLst>
                                          <p:attrName>style.visibility</p:attrName>
                                        </p:attrNameLst>
                                      </p:cBhvr>
                                      <p:to>
                                        <p:strVal val="visible"/>
                                      </p:to>
                                    </p:set>
                                    <p:anim calcmode="lin" valueType="num">
                                      <p:cBhvr>
                                        <p:cTn id="45" dur="5000" fill="hold"/>
                                        <p:tgtEl>
                                          <p:spTgt spid="1027"/>
                                        </p:tgtEl>
                                        <p:attrNameLst>
                                          <p:attrName>ppt_w</p:attrName>
                                        </p:attrNameLst>
                                      </p:cBhvr>
                                      <p:tavLst>
                                        <p:tav tm="0" fmla="#ppt_w*sin(2.5*pi*$)">
                                          <p:val>
                                            <p:fltVal val="0"/>
                                          </p:val>
                                        </p:tav>
                                        <p:tav tm="100000">
                                          <p:val>
                                            <p:fltVal val="1"/>
                                          </p:val>
                                        </p:tav>
                                      </p:tavLst>
                                    </p:anim>
                                    <p:anim calcmode="lin" valueType="num">
                                      <p:cBhvr>
                                        <p:cTn id="46" dur="5000" fill="hold"/>
                                        <p:tgtEl>
                                          <p:spTgt spid="102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ysClr val="windowText" lastClr="000000"/>
              </a:solidFill>
            </a:endParaRPr>
          </a:p>
        </p:txBody>
      </p:sp>
      <p:sp>
        <p:nvSpPr>
          <p:cNvPr id="2" name="Title 1"/>
          <p:cNvSpPr>
            <a:spLocks noGrp="1"/>
          </p:cNvSpPr>
          <p:nvPr>
            <p:ph type="title"/>
          </p:nvPr>
        </p:nvSpPr>
        <p:spPr/>
        <p:txBody>
          <a:bodyPr/>
          <a:lstStyle/>
          <a:p>
            <a:r>
              <a:rPr lang="en-US" dirty="0" smtClean="0">
                <a:solidFill>
                  <a:schemeClr val="bg1"/>
                </a:solidFill>
              </a:rPr>
              <a:t>THE FACTS</a:t>
            </a:r>
            <a:endParaRPr lang="en-US" dirty="0">
              <a:solidFill>
                <a:schemeClr val="bg1"/>
              </a:solidFill>
            </a:endParaRPr>
          </a:p>
        </p:txBody>
      </p:sp>
      <p:pic>
        <p:nvPicPr>
          <p:cNvPr id="4" name="Picture 3" descr="ecoschools_icons_pathways_energy.jpg"/>
          <p:cNvPicPr>
            <a:picLocks noChangeAspect="1"/>
          </p:cNvPicPr>
          <p:nvPr/>
        </p:nvPicPr>
        <p:blipFill>
          <a:blip r:embed="rId2" cstate="print"/>
          <a:stretch>
            <a:fillRect/>
          </a:stretch>
        </p:blipFill>
        <p:spPr>
          <a:xfrm>
            <a:off x="609600" y="2011721"/>
            <a:ext cx="1117516" cy="1275663"/>
          </a:xfrm>
          <a:prstGeom prst="rect">
            <a:avLst/>
          </a:prstGeom>
        </p:spPr>
      </p:pic>
      <p:sp>
        <p:nvSpPr>
          <p:cNvPr id="6" name="TextBox 5"/>
          <p:cNvSpPr txBox="1"/>
          <p:nvPr/>
        </p:nvSpPr>
        <p:spPr>
          <a:xfrm>
            <a:off x="1905000" y="1524000"/>
            <a:ext cx="6781800" cy="4801314"/>
          </a:xfrm>
          <a:prstGeom prst="rect">
            <a:avLst/>
          </a:prstGeom>
          <a:noFill/>
        </p:spPr>
        <p:txBody>
          <a:bodyPr wrap="square" rtlCol="0">
            <a:spAutoFit/>
          </a:bodyPr>
          <a:lstStyle/>
          <a:p>
            <a:r>
              <a:rPr lang="en-US" dirty="0" smtClean="0">
                <a:solidFill>
                  <a:schemeClr val="bg1"/>
                </a:solidFill>
              </a:rPr>
              <a:t>Schools are the largest energy consumers in many cities.  What percent energy use do you think is wasted by schools?</a:t>
            </a:r>
          </a:p>
          <a:p>
            <a:pPr marL="342900" indent="-342900">
              <a:buAutoNum type="alphaUcPeriod"/>
            </a:pPr>
            <a:r>
              <a:rPr lang="en-US" dirty="0" smtClean="0">
                <a:solidFill>
                  <a:schemeClr val="bg1"/>
                </a:solidFill>
              </a:rPr>
              <a:t>15%</a:t>
            </a:r>
          </a:p>
          <a:p>
            <a:pPr marL="342900" indent="-342900">
              <a:buAutoNum type="alphaUcPeriod"/>
            </a:pPr>
            <a:r>
              <a:rPr lang="en-US" dirty="0" smtClean="0">
                <a:solidFill>
                  <a:schemeClr val="bg1"/>
                </a:solidFill>
              </a:rPr>
              <a:t>30%</a:t>
            </a:r>
          </a:p>
          <a:p>
            <a:pPr marL="342900" indent="-342900">
              <a:buAutoNum type="alphaUcPeriod"/>
            </a:pPr>
            <a:r>
              <a:rPr lang="en-US" dirty="0" smtClean="0">
                <a:solidFill>
                  <a:schemeClr val="bg1"/>
                </a:solidFill>
              </a:rPr>
              <a:t>45%</a:t>
            </a:r>
          </a:p>
          <a:p>
            <a:pPr marL="342900" indent="-342900"/>
            <a:r>
              <a:rPr lang="en-US" dirty="0" smtClean="0">
                <a:solidFill>
                  <a:schemeClr val="bg1"/>
                </a:solidFill>
              </a:rPr>
              <a:t>Schools can SIGNIFICANTLY cut energy use, resulting in financial</a:t>
            </a:r>
          </a:p>
          <a:p>
            <a:pPr marL="342900" indent="-342900"/>
            <a:r>
              <a:rPr lang="en-US" dirty="0" smtClean="0">
                <a:solidFill>
                  <a:schemeClr val="bg1"/>
                </a:solidFill>
              </a:rPr>
              <a:t>savings and a reduced environmental impact.</a:t>
            </a:r>
          </a:p>
          <a:p>
            <a:pPr marL="342900" indent="-342900"/>
            <a:endParaRPr lang="en-US" dirty="0" smtClean="0">
              <a:solidFill>
                <a:schemeClr val="bg1"/>
              </a:solidFill>
            </a:endParaRPr>
          </a:p>
          <a:p>
            <a:pPr marL="342900" indent="-342900"/>
            <a:endParaRPr lang="en-US" dirty="0" smtClean="0">
              <a:solidFill>
                <a:schemeClr val="bg1"/>
              </a:solidFill>
            </a:endParaRPr>
          </a:p>
          <a:p>
            <a:pPr marL="342900" indent="-342900"/>
            <a:r>
              <a:rPr lang="en-US" dirty="0" smtClean="0">
                <a:solidFill>
                  <a:schemeClr val="bg1"/>
                </a:solidFill>
              </a:rPr>
              <a:t>Basic water efficiency programs can reduce a school’s water use by</a:t>
            </a:r>
          </a:p>
          <a:p>
            <a:pPr marL="342900" indent="-342900"/>
            <a:r>
              <a:rPr lang="en-US" dirty="0" smtClean="0">
                <a:solidFill>
                  <a:schemeClr val="bg1"/>
                </a:solidFill>
              </a:rPr>
              <a:t>what percent?</a:t>
            </a:r>
          </a:p>
          <a:p>
            <a:pPr marL="342900" indent="-342900">
              <a:buAutoNum type="alphaUcPeriod"/>
            </a:pPr>
            <a:r>
              <a:rPr lang="en-US" dirty="0" smtClean="0">
                <a:solidFill>
                  <a:schemeClr val="bg1"/>
                </a:solidFill>
              </a:rPr>
              <a:t>10%</a:t>
            </a:r>
          </a:p>
          <a:p>
            <a:pPr marL="342900" indent="-342900">
              <a:buAutoNum type="alphaUcPeriod"/>
            </a:pPr>
            <a:r>
              <a:rPr lang="en-US" dirty="0" smtClean="0">
                <a:solidFill>
                  <a:schemeClr val="bg1"/>
                </a:solidFill>
              </a:rPr>
              <a:t>20%</a:t>
            </a:r>
          </a:p>
          <a:p>
            <a:pPr marL="342900" indent="-342900">
              <a:buAutoNum type="alphaUcPeriod"/>
            </a:pPr>
            <a:r>
              <a:rPr lang="en-US" dirty="0" smtClean="0">
                <a:solidFill>
                  <a:schemeClr val="bg1"/>
                </a:solidFill>
              </a:rPr>
              <a:t>30%</a:t>
            </a:r>
          </a:p>
          <a:p>
            <a:pPr marL="342900" indent="-342900"/>
            <a:r>
              <a:rPr lang="en-US" dirty="0" smtClean="0">
                <a:solidFill>
                  <a:schemeClr val="bg1"/>
                </a:solidFill>
              </a:rPr>
              <a:t>Eco-Schools can help schools improve irrigation methods, reduce</a:t>
            </a:r>
          </a:p>
          <a:p>
            <a:pPr marL="342900" indent="-342900"/>
            <a:r>
              <a:rPr lang="en-US" dirty="0" smtClean="0">
                <a:solidFill>
                  <a:schemeClr val="bg1"/>
                </a:solidFill>
              </a:rPr>
              <a:t>water runoff, consume fresh water more efficiently, and reuse water to</a:t>
            </a:r>
          </a:p>
          <a:p>
            <a:pPr marL="342900" indent="-342900"/>
            <a:r>
              <a:rPr lang="en-US" dirty="0" smtClean="0">
                <a:solidFill>
                  <a:schemeClr val="bg1"/>
                </a:solidFill>
              </a:rPr>
              <a:t>a greater extent.</a:t>
            </a:r>
            <a:endParaRPr lang="en-US" dirty="0">
              <a:solidFill>
                <a:schemeClr val="bg1"/>
              </a:solidFill>
            </a:endParaRPr>
          </a:p>
        </p:txBody>
      </p:sp>
      <p:pic>
        <p:nvPicPr>
          <p:cNvPr id="7" name="Picture 6" descr="ecoschools_icons_pathways_water_notext.jpg"/>
          <p:cNvPicPr>
            <a:picLocks noChangeAspect="1"/>
          </p:cNvPicPr>
          <p:nvPr/>
        </p:nvPicPr>
        <p:blipFill>
          <a:blip r:embed="rId3" cstate="print"/>
          <a:stretch>
            <a:fillRect/>
          </a:stretch>
        </p:blipFill>
        <p:spPr>
          <a:xfrm>
            <a:off x="609600" y="4473567"/>
            <a:ext cx="1096363" cy="124143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par>
                          <p:cTn id="21" fill="hold">
                            <p:stCondLst>
                              <p:cond delay="2000"/>
                            </p:stCondLst>
                            <p:childTnLst>
                              <p:par>
                                <p:cTn id="22" presetID="53" presetClass="entr" presetSubtype="0" fill="hold" nodeType="afterEffect">
                                  <p:stCondLst>
                                    <p:cond delay="0"/>
                                  </p:stCondLst>
                                  <p:childTnLst>
                                    <p:set>
                                      <p:cBhvr>
                                        <p:cTn id="23" dur="1" fill="hold">
                                          <p:stCondLst>
                                            <p:cond delay="0"/>
                                          </p:stCondLst>
                                        </p:cTn>
                                        <p:tgtEl>
                                          <p:spTgt spid="6">
                                            <p:txEl>
                                              <p:pRg st="0" end="0"/>
                                            </p:txEl>
                                          </p:spTgt>
                                        </p:tgtEl>
                                        <p:attrNameLst>
                                          <p:attrName>style.visibility</p:attrName>
                                        </p:attrNameLst>
                                      </p:cBhvr>
                                      <p:to>
                                        <p:strVal val="visible"/>
                                      </p:to>
                                    </p:set>
                                    <p:anim calcmode="lin" valueType="num">
                                      <p:cBhvr>
                                        <p:cTn id="24"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5"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26" dur="500"/>
                                        <p:tgtEl>
                                          <p:spTgt spid="6">
                                            <p:txEl>
                                              <p:pRg st="0" end="0"/>
                                            </p:txEl>
                                          </p:spTgt>
                                        </p:tgtEl>
                                      </p:cBhvr>
                                    </p:animEffect>
                                  </p:childTnLst>
                                </p:cTn>
                              </p:par>
                              <p:par>
                                <p:cTn id="27" presetID="53" presetClass="entr" presetSubtype="0" fill="hold" nodeType="withEffect">
                                  <p:stCondLst>
                                    <p:cond delay="0"/>
                                  </p:stCondLst>
                                  <p:childTnLst>
                                    <p:set>
                                      <p:cBhvr>
                                        <p:cTn id="28" dur="1" fill="hold">
                                          <p:stCondLst>
                                            <p:cond delay="0"/>
                                          </p:stCondLst>
                                        </p:cTn>
                                        <p:tgtEl>
                                          <p:spTgt spid="6">
                                            <p:txEl>
                                              <p:pRg st="1" end="1"/>
                                            </p:txEl>
                                          </p:spTgt>
                                        </p:tgtEl>
                                        <p:attrNameLst>
                                          <p:attrName>style.visibility</p:attrName>
                                        </p:attrNameLst>
                                      </p:cBhvr>
                                      <p:to>
                                        <p:strVal val="visible"/>
                                      </p:to>
                                    </p:set>
                                    <p:anim calcmode="lin" valueType="num">
                                      <p:cBhvr>
                                        <p:cTn id="29"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30"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31" dur="500"/>
                                        <p:tgtEl>
                                          <p:spTgt spid="6">
                                            <p:txEl>
                                              <p:pRg st="1" end="1"/>
                                            </p:txEl>
                                          </p:spTgt>
                                        </p:tgtEl>
                                      </p:cBhvr>
                                    </p:animEffect>
                                  </p:childTnLst>
                                </p:cTn>
                              </p:par>
                              <p:par>
                                <p:cTn id="32" presetID="53" presetClass="entr" presetSubtype="0" fill="hold" nodeType="withEffect">
                                  <p:stCondLst>
                                    <p:cond delay="0"/>
                                  </p:stCondLst>
                                  <p:childTnLst>
                                    <p:set>
                                      <p:cBhvr>
                                        <p:cTn id="33" dur="1" fill="hold">
                                          <p:stCondLst>
                                            <p:cond delay="0"/>
                                          </p:stCondLst>
                                        </p:cTn>
                                        <p:tgtEl>
                                          <p:spTgt spid="6">
                                            <p:txEl>
                                              <p:pRg st="2" end="2"/>
                                            </p:txEl>
                                          </p:spTgt>
                                        </p:tgtEl>
                                        <p:attrNameLst>
                                          <p:attrName>style.visibility</p:attrName>
                                        </p:attrNameLst>
                                      </p:cBhvr>
                                      <p:to>
                                        <p:strVal val="visible"/>
                                      </p:to>
                                    </p:set>
                                    <p:anim calcmode="lin" valueType="num">
                                      <p:cBhvr>
                                        <p:cTn id="34"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35"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36" dur="500"/>
                                        <p:tgtEl>
                                          <p:spTgt spid="6">
                                            <p:txEl>
                                              <p:pRg st="2" end="2"/>
                                            </p:txEl>
                                          </p:spTgt>
                                        </p:tgtEl>
                                      </p:cBhvr>
                                    </p:animEffect>
                                  </p:childTnLst>
                                </p:cTn>
                              </p:par>
                              <p:par>
                                <p:cTn id="37" presetID="53" presetClass="entr" presetSubtype="0" fill="hold" nodeType="withEffect">
                                  <p:stCondLst>
                                    <p:cond delay="0"/>
                                  </p:stCondLst>
                                  <p:childTnLst>
                                    <p:set>
                                      <p:cBhvr>
                                        <p:cTn id="38" dur="1" fill="hold">
                                          <p:stCondLst>
                                            <p:cond delay="0"/>
                                          </p:stCondLst>
                                        </p:cTn>
                                        <p:tgtEl>
                                          <p:spTgt spid="6">
                                            <p:txEl>
                                              <p:pRg st="3" end="3"/>
                                            </p:txEl>
                                          </p:spTgt>
                                        </p:tgtEl>
                                        <p:attrNameLst>
                                          <p:attrName>style.visibility</p:attrName>
                                        </p:attrNameLst>
                                      </p:cBhvr>
                                      <p:to>
                                        <p:strVal val="visible"/>
                                      </p:to>
                                    </p:set>
                                    <p:anim calcmode="lin" valueType="num">
                                      <p:cBhvr>
                                        <p:cTn id="39"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6">
                                            <p:txEl>
                                              <p:pRg st="3" end="3"/>
                                            </p:txEl>
                                          </p:spTgt>
                                        </p:tgtEl>
                                        <p:attrNameLst>
                                          <p:attrName>ppt_h</p:attrName>
                                        </p:attrNameLst>
                                      </p:cBhvr>
                                      <p:tavLst>
                                        <p:tav tm="0">
                                          <p:val>
                                            <p:fltVal val="0"/>
                                          </p:val>
                                        </p:tav>
                                        <p:tav tm="100000">
                                          <p:val>
                                            <p:strVal val="#ppt_h"/>
                                          </p:val>
                                        </p:tav>
                                      </p:tavLst>
                                    </p:anim>
                                    <p:animEffect transition="in" filter="fade">
                                      <p:cBhvr>
                                        <p:cTn id="41" dur="500"/>
                                        <p:tgtEl>
                                          <p:spTgt spid="6">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8" presetClass="emph" presetSubtype="0" fill="hold" nodeType="clickEffect">
                                  <p:stCondLst>
                                    <p:cond delay="0"/>
                                  </p:stCondLst>
                                  <p:childTnLst>
                                    <p:animRot by="21600000">
                                      <p:cBhvr>
                                        <p:cTn id="45" dur="1000" fill="hold"/>
                                        <p:tgtEl>
                                          <p:spTgt spid="6">
                                            <p:txEl>
                                              <p:pRg st="2" end="2"/>
                                            </p:txEl>
                                          </p:spTgt>
                                        </p:tgtEl>
                                        <p:attrNameLst>
                                          <p:attrName>r</p:attrName>
                                        </p:attrNameLst>
                                      </p:cBhvr>
                                    </p:animRot>
                                  </p:childTnLst>
                                </p:cTn>
                              </p:par>
                            </p:childTnLst>
                          </p:cTn>
                        </p:par>
                        <p:par>
                          <p:cTn id="46" fill="hold">
                            <p:stCondLst>
                              <p:cond delay="1000"/>
                            </p:stCondLst>
                            <p:childTnLst>
                              <p:par>
                                <p:cTn id="47" presetID="53" presetClass="entr" presetSubtype="0" fill="hold" nodeType="afterEffect">
                                  <p:stCondLst>
                                    <p:cond delay="0"/>
                                  </p:stCondLst>
                                  <p:childTnLst>
                                    <p:set>
                                      <p:cBhvr>
                                        <p:cTn id="48" dur="1" fill="hold">
                                          <p:stCondLst>
                                            <p:cond delay="0"/>
                                          </p:stCondLst>
                                        </p:cTn>
                                        <p:tgtEl>
                                          <p:spTgt spid="6">
                                            <p:txEl>
                                              <p:pRg st="4" end="4"/>
                                            </p:txEl>
                                          </p:spTgt>
                                        </p:tgtEl>
                                        <p:attrNameLst>
                                          <p:attrName>style.visibility</p:attrName>
                                        </p:attrNameLst>
                                      </p:cBhvr>
                                      <p:to>
                                        <p:strVal val="visible"/>
                                      </p:to>
                                    </p:set>
                                    <p:anim calcmode="lin" valueType="num">
                                      <p:cBhvr>
                                        <p:cTn id="49"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50" dur="5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51" dur="500"/>
                                        <p:tgtEl>
                                          <p:spTgt spid="6">
                                            <p:txEl>
                                              <p:pRg st="4" end="4"/>
                                            </p:txEl>
                                          </p:spTgt>
                                        </p:tgtEl>
                                      </p:cBhvr>
                                    </p:animEffect>
                                  </p:childTnLst>
                                </p:cTn>
                              </p:par>
                              <p:par>
                                <p:cTn id="52" presetID="53" presetClass="entr" presetSubtype="0" fill="hold" nodeType="withEffect">
                                  <p:stCondLst>
                                    <p:cond delay="0"/>
                                  </p:stCondLst>
                                  <p:childTnLst>
                                    <p:set>
                                      <p:cBhvr>
                                        <p:cTn id="53" dur="1" fill="hold">
                                          <p:stCondLst>
                                            <p:cond delay="0"/>
                                          </p:stCondLst>
                                        </p:cTn>
                                        <p:tgtEl>
                                          <p:spTgt spid="6">
                                            <p:txEl>
                                              <p:pRg st="5" end="5"/>
                                            </p:txEl>
                                          </p:spTgt>
                                        </p:tgtEl>
                                        <p:attrNameLst>
                                          <p:attrName>style.visibility</p:attrName>
                                        </p:attrNameLst>
                                      </p:cBhvr>
                                      <p:to>
                                        <p:strVal val="visible"/>
                                      </p:to>
                                    </p:set>
                                    <p:anim calcmode="lin" valueType="num">
                                      <p:cBhvr>
                                        <p:cTn id="54" dur="500" fill="hold"/>
                                        <p:tgtEl>
                                          <p:spTgt spid="6">
                                            <p:txEl>
                                              <p:pRg st="5" end="5"/>
                                            </p:txEl>
                                          </p:spTgt>
                                        </p:tgtEl>
                                        <p:attrNameLst>
                                          <p:attrName>ppt_w</p:attrName>
                                        </p:attrNameLst>
                                      </p:cBhvr>
                                      <p:tavLst>
                                        <p:tav tm="0">
                                          <p:val>
                                            <p:fltVal val="0"/>
                                          </p:val>
                                        </p:tav>
                                        <p:tav tm="100000">
                                          <p:val>
                                            <p:strVal val="#ppt_w"/>
                                          </p:val>
                                        </p:tav>
                                      </p:tavLst>
                                    </p:anim>
                                    <p:anim calcmode="lin" valueType="num">
                                      <p:cBhvr>
                                        <p:cTn id="55" dur="500" fill="hold"/>
                                        <p:tgtEl>
                                          <p:spTgt spid="6">
                                            <p:txEl>
                                              <p:pRg st="5" end="5"/>
                                            </p:txEl>
                                          </p:spTgt>
                                        </p:tgtEl>
                                        <p:attrNameLst>
                                          <p:attrName>ppt_h</p:attrName>
                                        </p:attrNameLst>
                                      </p:cBhvr>
                                      <p:tavLst>
                                        <p:tav tm="0">
                                          <p:val>
                                            <p:fltVal val="0"/>
                                          </p:val>
                                        </p:tav>
                                        <p:tav tm="100000">
                                          <p:val>
                                            <p:strVal val="#ppt_h"/>
                                          </p:val>
                                        </p:tav>
                                      </p:tavLst>
                                    </p:anim>
                                    <p:animEffect transition="in" filter="fade">
                                      <p:cBhvr>
                                        <p:cTn id="56" dur="500"/>
                                        <p:tgtEl>
                                          <p:spTgt spid="6">
                                            <p:txEl>
                                              <p:pRg st="5" end="5"/>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wipe(down)">
                                      <p:cBhvr>
                                        <p:cTn id="61" dur="580">
                                          <p:stCondLst>
                                            <p:cond delay="0"/>
                                          </p:stCondLst>
                                        </p:cTn>
                                        <p:tgtEl>
                                          <p:spTgt spid="7"/>
                                        </p:tgtEl>
                                      </p:cBhvr>
                                    </p:animEffect>
                                    <p:anim calcmode="lin" valueType="num">
                                      <p:cBhvr>
                                        <p:cTn id="6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7" dur="26">
                                          <p:stCondLst>
                                            <p:cond delay="650"/>
                                          </p:stCondLst>
                                        </p:cTn>
                                        <p:tgtEl>
                                          <p:spTgt spid="7"/>
                                        </p:tgtEl>
                                      </p:cBhvr>
                                      <p:to x="100000" y="60000"/>
                                    </p:animScale>
                                    <p:animScale>
                                      <p:cBhvr>
                                        <p:cTn id="68" dur="166" decel="50000">
                                          <p:stCondLst>
                                            <p:cond delay="676"/>
                                          </p:stCondLst>
                                        </p:cTn>
                                        <p:tgtEl>
                                          <p:spTgt spid="7"/>
                                        </p:tgtEl>
                                      </p:cBhvr>
                                      <p:to x="100000" y="100000"/>
                                    </p:animScale>
                                    <p:animScale>
                                      <p:cBhvr>
                                        <p:cTn id="69" dur="26">
                                          <p:stCondLst>
                                            <p:cond delay="1312"/>
                                          </p:stCondLst>
                                        </p:cTn>
                                        <p:tgtEl>
                                          <p:spTgt spid="7"/>
                                        </p:tgtEl>
                                      </p:cBhvr>
                                      <p:to x="100000" y="80000"/>
                                    </p:animScale>
                                    <p:animScale>
                                      <p:cBhvr>
                                        <p:cTn id="70" dur="166" decel="50000">
                                          <p:stCondLst>
                                            <p:cond delay="1338"/>
                                          </p:stCondLst>
                                        </p:cTn>
                                        <p:tgtEl>
                                          <p:spTgt spid="7"/>
                                        </p:tgtEl>
                                      </p:cBhvr>
                                      <p:to x="100000" y="100000"/>
                                    </p:animScale>
                                    <p:animScale>
                                      <p:cBhvr>
                                        <p:cTn id="71" dur="26">
                                          <p:stCondLst>
                                            <p:cond delay="1642"/>
                                          </p:stCondLst>
                                        </p:cTn>
                                        <p:tgtEl>
                                          <p:spTgt spid="7"/>
                                        </p:tgtEl>
                                      </p:cBhvr>
                                      <p:to x="100000" y="90000"/>
                                    </p:animScale>
                                    <p:animScale>
                                      <p:cBhvr>
                                        <p:cTn id="72" dur="166" decel="50000">
                                          <p:stCondLst>
                                            <p:cond delay="1668"/>
                                          </p:stCondLst>
                                        </p:cTn>
                                        <p:tgtEl>
                                          <p:spTgt spid="7"/>
                                        </p:tgtEl>
                                      </p:cBhvr>
                                      <p:to x="100000" y="100000"/>
                                    </p:animScale>
                                    <p:animScale>
                                      <p:cBhvr>
                                        <p:cTn id="73" dur="26">
                                          <p:stCondLst>
                                            <p:cond delay="1808"/>
                                          </p:stCondLst>
                                        </p:cTn>
                                        <p:tgtEl>
                                          <p:spTgt spid="7"/>
                                        </p:tgtEl>
                                      </p:cBhvr>
                                      <p:to x="100000" y="95000"/>
                                    </p:animScale>
                                    <p:animScale>
                                      <p:cBhvr>
                                        <p:cTn id="74" dur="166" decel="50000">
                                          <p:stCondLst>
                                            <p:cond delay="1834"/>
                                          </p:stCondLst>
                                        </p:cTn>
                                        <p:tgtEl>
                                          <p:spTgt spid="7"/>
                                        </p:tgtEl>
                                      </p:cBhvr>
                                      <p:to x="100000" y="100000"/>
                                    </p:animScale>
                                  </p:childTnLst>
                                </p:cTn>
                              </p:par>
                            </p:childTnLst>
                          </p:cTn>
                        </p:par>
                        <p:par>
                          <p:cTn id="75" fill="hold">
                            <p:stCondLst>
                              <p:cond delay="2000"/>
                            </p:stCondLst>
                            <p:childTnLst>
                              <p:par>
                                <p:cTn id="76" presetID="53" presetClass="entr" presetSubtype="0" fill="hold" nodeType="afterEffect">
                                  <p:stCondLst>
                                    <p:cond delay="0"/>
                                  </p:stCondLst>
                                  <p:childTnLst>
                                    <p:set>
                                      <p:cBhvr>
                                        <p:cTn id="77" dur="1" fill="hold">
                                          <p:stCondLst>
                                            <p:cond delay="0"/>
                                          </p:stCondLst>
                                        </p:cTn>
                                        <p:tgtEl>
                                          <p:spTgt spid="6">
                                            <p:txEl>
                                              <p:pRg st="8" end="8"/>
                                            </p:txEl>
                                          </p:spTgt>
                                        </p:tgtEl>
                                        <p:attrNameLst>
                                          <p:attrName>style.visibility</p:attrName>
                                        </p:attrNameLst>
                                      </p:cBhvr>
                                      <p:to>
                                        <p:strVal val="visible"/>
                                      </p:to>
                                    </p:set>
                                    <p:anim calcmode="lin" valueType="num">
                                      <p:cBhvr>
                                        <p:cTn id="78" dur="500" fill="hold"/>
                                        <p:tgtEl>
                                          <p:spTgt spid="6">
                                            <p:txEl>
                                              <p:pRg st="8" end="8"/>
                                            </p:txEl>
                                          </p:spTgt>
                                        </p:tgtEl>
                                        <p:attrNameLst>
                                          <p:attrName>ppt_w</p:attrName>
                                        </p:attrNameLst>
                                      </p:cBhvr>
                                      <p:tavLst>
                                        <p:tav tm="0">
                                          <p:val>
                                            <p:fltVal val="0"/>
                                          </p:val>
                                        </p:tav>
                                        <p:tav tm="100000">
                                          <p:val>
                                            <p:strVal val="#ppt_w"/>
                                          </p:val>
                                        </p:tav>
                                      </p:tavLst>
                                    </p:anim>
                                    <p:anim calcmode="lin" valueType="num">
                                      <p:cBhvr>
                                        <p:cTn id="79" dur="500" fill="hold"/>
                                        <p:tgtEl>
                                          <p:spTgt spid="6">
                                            <p:txEl>
                                              <p:pRg st="8" end="8"/>
                                            </p:txEl>
                                          </p:spTgt>
                                        </p:tgtEl>
                                        <p:attrNameLst>
                                          <p:attrName>ppt_h</p:attrName>
                                        </p:attrNameLst>
                                      </p:cBhvr>
                                      <p:tavLst>
                                        <p:tav tm="0">
                                          <p:val>
                                            <p:fltVal val="0"/>
                                          </p:val>
                                        </p:tav>
                                        <p:tav tm="100000">
                                          <p:val>
                                            <p:strVal val="#ppt_h"/>
                                          </p:val>
                                        </p:tav>
                                      </p:tavLst>
                                    </p:anim>
                                    <p:animEffect transition="in" filter="fade">
                                      <p:cBhvr>
                                        <p:cTn id="80" dur="500"/>
                                        <p:tgtEl>
                                          <p:spTgt spid="6">
                                            <p:txEl>
                                              <p:pRg st="8" end="8"/>
                                            </p:txEl>
                                          </p:spTgt>
                                        </p:tgtEl>
                                      </p:cBhvr>
                                    </p:animEffect>
                                  </p:childTnLst>
                                </p:cTn>
                              </p:par>
                              <p:par>
                                <p:cTn id="81" presetID="53" presetClass="entr" presetSubtype="0" fill="hold" nodeType="withEffect">
                                  <p:stCondLst>
                                    <p:cond delay="0"/>
                                  </p:stCondLst>
                                  <p:childTnLst>
                                    <p:set>
                                      <p:cBhvr>
                                        <p:cTn id="82" dur="1" fill="hold">
                                          <p:stCondLst>
                                            <p:cond delay="0"/>
                                          </p:stCondLst>
                                        </p:cTn>
                                        <p:tgtEl>
                                          <p:spTgt spid="6">
                                            <p:txEl>
                                              <p:pRg st="9" end="9"/>
                                            </p:txEl>
                                          </p:spTgt>
                                        </p:tgtEl>
                                        <p:attrNameLst>
                                          <p:attrName>style.visibility</p:attrName>
                                        </p:attrNameLst>
                                      </p:cBhvr>
                                      <p:to>
                                        <p:strVal val="visible"/>
                                      </p:to>
                                    </p:set>
                                    <p:anim calcmode="lin" valueType="num">
                                      <p:cBhvr>
                                        <p:cTn id="83" dur="500" fill="hold"/>
                                        <p:tgtEl>
                                          <p:spTgt spid="6">
                                            <p:txEl>
                                              <p:pRg st="9" end="9"/>
                                            </p:txEl>
                                          </p:spTgt>
                                        </p:tgtEl>
                                        <p:attrNameLst>
                                          <p:attrName>ppt_w</p:attrName>
                                        </p:attrNameLst>
                                      </p:cBhvr>
                                      <p:tavLst>
                                        <p:tav tm="0">
                                          <p:val>
                                            <p:fltVal val="0"/>
                                          </p:val>
                                        </p:tav>
                                        <p:tav tm="100000">
                                          <p:val>
                                            <p:strVal val="#ppt_w"/>
                                          </p:val>
                                        </p:tav>
                                      </p:tavLst>
                                    </p:anim>
                                    <p:anim calcmode="lin" valueType="num">
                                      <p:cBhvr>
                                        <p:cTn id="84" dur="500" fill="hold"/>
                                        <p:tgtEl>
                                          <p:spTgt spid="6">
                                            <p:txEl>
                                              <p:pRg st="9" end="9"/>
                                            </p:txEl>
                                          </p:spTgt>
                                        </p:tgtEl>
                                        <p:attrNameLst>
                                          <p:attrName>ppt_h</p:attrName>
                                        </p:attrNameLst>
                                      </p:cBhvr>
                                      <p:tavLst>
                                        <p:tav tm="0">
                                          <p:val>
                                            <p:fltVal val="0"/>
                                          </p:val>
                                        </p:tav>
                                        <p:tav tm="100000">
                                          <p:val>
                                            <p:strVal val="#ppt_h"/>
                                          </p:val>
                                        </p:tav>
                                      </p:tavLst>
                                    </p:anim>
                                    <p:animEffect transition="in" filter="fade">
                                      <p:cBhvr>
                                        <p:cTn id="85" dur="500"/>
                                        <p:tgtEl>
                                          <p:spTgt spid="6">
                                            <p:txEl>
                                              <p:pRg st="9" end="9"/>
                                            </p:txEl>
                                          </p:spTgt>
                                        </p:tgtEl>
                                      </p:cBhvr>
                                    </p:animEffect>
                                  </p:childTnLst>
                                </p:cTn>
                              </p:par>
                              <p:par>
                                <p:cTn id="86" presetID="53" presetClass="entr" presetSubtype="0" fill="hold" nodeType="withEffect">
                                  <p:stCondLst>
                                    <p:cond delay="0"/>
                                  </p:stCondLst>
                                  <p:childTnLst>
                                    <p:set>
                                      <p:cBhvr>
                                        <p:cTn id="87" dur="1" fill="hold">
                                          <p:stCondLst>
                                            <p:cond delay="0"/>
                                          </p:stCondLst>
                                        </p:cTn>
                                        <p:tgtEl>
                                          <p:spTgt spid="6">
                                            <p:txEl>
                                              <p:pRg st="10" end="10"/>
                                            </p:txEl>
                                          </p:spTgt>
                                        </p:tgtEl>
                                        <p:attrNameLst>
                                          <p:attrName>style.visibility</p:attrName>
                                        </p:attrNameLst>
                                      </p:cBhvr>
                                      <p:to>
                                        <p:strVal val="visible"/>
                                      </p:to>
                                    </p:set>
                                    <p:anim calcmode="lin" valueType="num">
                                      <p:cBhvr>
                                        <p:cTn id="88" dur="500" fill="hold"/>
                                        <p:tgtEl>
                                          <p:spTgt spid="6">
                                            <p:txEl>
                                              <p:pRg st="10" end="10"/>
                                            </p:txEl>
                                          </p:spTgt>
                                        </p:tgtEl>
                                        <p:attrNameLst>
                                          <p:attrName>ppt_w</p:attrName>
                                        </p:attrNameLst>
                                      </p:cBhvr>
                                      <p:tavLst>
                                        <p:tav tm="0">
                                          <p:val>
                                            <p:fltVal val="0"/>
                                          </p:val>
                                        </p:tav>
                                        <p:tav tm="100000">
                                          <p:val>
                                            <p:strVal val="#ppt_w"/>
                                          </p:val>
                                        </p:tav>
                                      </p:tavLst>
                                    </p:anim>
                                    <p:anim calcmode="lin" valueType="num">
                                      <p:cBhvr>
                                        <p:cTn id="89" dur="500" fill="hold"/>
                                        <p:tgtEl>
                                          <p:spTgt spid="6">
                                            <p:txEl>
                                              <p:pRg st="10" end="10"/>
                                            </p:txEl>
                                          </p:spTgt>
                                        </p:tgtEl>
                                        <p:attrNameLst>
                                          <p:attrName>ppt_h</p:attrName>
                                        </p:attrNameLst>
                                      </p:cBhvr>
                                      <p:tavLst>
                                        <p:tav tm="0">
                                          <p:val>
                                            <p:fltVal val="0"/>
                                          </p:val>
                                        </p:tav>
                                        <p:tav tm="100000">
                                          <p:val>
                                            <p:strVal val="#ppt_h"/>
                                          </p:val>
                                        </p:tav>
                                      </p:tavLst>
                                    </p:anim>
                                    <p:animEffect transition="in" filter="fade">
                                      <p:cBhvr>
                                        <p:cTn id="90" dur="500"/>
                                        <p:tgtEl>
                                          <p:spTgt spid="6">
                                            <p:txEl>
                                              <p:pRg st="10" end="10"/>
                                            </p:txEl>
                                          </p:spTgt>
                                        </p:tgtEl>
                                      </p:cBhvr>
                                    </p:animEffect>
                                  </p:childTnLst>
                                </p:cTn>
                              </p:par>
                              <p:par>
                                <p:cTn id="91" presetID="53" presetClass="entr" presetSubtype="0" fill="hold" nodeType="withEffect">
                                  <p:stCondLst>
                                    <p:cond delay="0"/>
                                  </p:stCondLst>
                                  <p:childTnLst>
                                    <p:set>
                                      <p:cBhvr>
                                        <p:cTn id="92" dur="1" fill="hold">
                                          <p:stCondLst>
                                            <p:cond delay="0"/>
                                          </p:stCondLst>
                                        </p:cTn>
                                        <p:tgtEl>
                                          <p:spTgt spid="6">
                                            <p:txEl>
                                              <p:pRg st="11" end="11"/>
                                            </p:txEl>
                                          </p:spTgt>
                                        </p:tgtEl>
                                        <p:attrNameLst>
                                          <p:attrName>style.visibility</p:attrName>
                                        </p:attrNameLst>
                                      </p:cBhvr>
                                      <p:to>
                                        <p:strVal val="visible"/>
                                      </p:to>
                                    </p:set>
                                    <p:anim calcmode="lin" valueType="num">
                                      <p:cBhvr>
                                        <p:cTn id="93" dur="500" fill="hold"/>
                                        <p:tgtEl>
                                          <p:spTgt spid="6">
                                            <p:txEl>
                                              <p:pRg st="11" end="11"/>
                                            </p:txEl>
                                          </p:spTgt>
                                        </p:tgtEl>
                                        <p:attrNameLst>
                                          <p:attrName>ppt_w</p:attrName>
                                        </p:attrNameLst>
                                      </p:cBhvr>
                                      <p:tavLst>
                                        <p:tav tm="0">
                                          <p:val>
                                            <p:fltVal val="0"/>
                                          </p:val>
                                        </p:tav>
                                        <p:tav tm="100000">
                                          <p:val>
                                            <p:strVal val="#ppt_w"/>
                                          </p:val>
                                        </p:tav>
                                      </p:tavLst>
                                    </p:anim>
                                    <p:anim calcmode="lin" valueType="num">
                                      <p:cBhvr>
                                        <p:cTn id="94" dur="500" fill="hold"/>
                                        <p:tgtEl>
                                          <p:spTgt spid="6">
                                            <p:txEl>
                                              <p:pRg st="11" end="11"/>
                                            </p:txEl>
                                          </p:spTgt>
                                        </p:tgtEl>
                                        <p:attrNameLst>
                                          <p:attrName>ppt_h</p:attrName>
                                        </p:attrNameLst>
                                      </p:cBhvr>
                                      <p:tavLst>
                                        <p:tav tm="0">
                                          <p:val>
                                            <p:fltVal val="0"/>
                                          </p:val>
                                        </p:tav>
                                        <p:tav tm="100000">
                                          <p:val>
                                            <p:strVal val="#ppt_h"/>
                                          </p:val>
                                        </p:tav>
                                      </p:tavLst>
                                    </p:anim>
                                    <p:animEffect transition="in" filter="fade">
                                      <p:cBhvr>
                                        <p:cTn id="95" dur="500"/>
                                        <p:tgtEl>
                                          <p:spTgt spid="6">
                                            <p:txEl>
                                              <p:pRg st="11" end="11"/>
                                            </p:txEl>
                                          </p:spTgt>
                                        </p:tgtEl>
                                      </p:cBhvr>
                                    </p:animEffect>
                                  </p:childTnLst>
                                </p:cTn>
                              </p:par>
                              <p:par>
                                <p:cTn id="96" presetID="53" presetClass="entr" presetSubtype="0" fill="hold" nodeType="withEffect">
                                  <p:stCondLst>
                                    <p:cond delay="0"/>
                                  </p:stCondLst>
                                  <p:childTnLst>
                                    <p:set>
                                      <p:cBhvr>
                                        <p:cTn id="97" dur="1" fill="hold">
                                          <p:stCondLst>
                                            <p:cond delay="0"/>
                                          </p:stCondLst>
                                        </p:cTn>
                                        <p:tgtEl>
                                          <p:spTgt spid="6">
                                            <p:txEl>
                                              <p:pRg st="12" end="12"/>
                                            </p:txEl>
                                          </p:spTgt>
                                        </p:tgtEl>
                                        <p:attrNameLst>
                                          <p:attrName>style.visibility</p:attrName>
                                        </p:attrNameLst>
                                      </p:cBhvr>
                                      <p:to>
                                        <p:strVal val="visible"/>
                                      </p:to>
                                    </p:set>
                                    <p:anim calcmode="lin" valueType="num">
                                      <p:cBhvr>
                                        <p:cTn id="98" dur="500" fill="hold"/>
                                        <p:tgtEl>
                                          <p:spTgt spid="6">
                                            <p:txEl>
                                              <p:pRg st="12" end="12"/>
                                            </p:txEl>
                                          </p:spTgt>
                                        </p:tgtEl>
                                        <p:attrNameLst>
                                          <p:attrName>ppt_w</p:attrName>
                                        </p:attrNameLst>
                                      </p:cBhvr>
                                      <p:tavLst>
                                        <p:tav tm="0">
                                          <p:val>
                                            <p:fltVal val="0"/>
                                          </p:val>
                                        </p:tav>
                                        <p:tav tm="100000">
                                          <p:val>
                                            <p:strVal val="#ppt_w"/>
                                          </p:val>
                                        </p:tav>
                                      </p:tavLst>
                                    </p:anim>
                                    <p:anim calcmode="lin" valueType="num">
                                      <p:cBhvr>
                                        <p:cTn id="99" dur="500" fill="hold"/>
                                        <p:tgtEl>
                                          <p:spTgt spid="6">
                                            <p:txEl>
                                              <p:pRg st="12" end="12"/>
                                            </p:txEl>
                                          </p:spTgt>
                                        </p:tgtEl>
                                        <p:attrNameLst>
                                          <p:attrName>ppt_h</p:attrName>
                                        </p:attrNameLst>
                                      </p:cBhvr>
                                      <p:tavLst>
                                        <p:tav tm="0">
                                          <p:val>
                                            <p:fltVal val="0"/>
                                          </p:val>
                                        </p:tav>
                                        <p:tav tm="100000">
                                          <p:val>
                                            <p:strVal val="#ppt_h"/>
                                          </p:val>
                                        </p:tav>
                                      </p:tavLst>
                                    </p:anim>
                                    <p:animEffect transition="in" filter="fade">
                                      <p:cBhvr>
                                        <p:cTn id="100" dur="500"/>
                                        <p:tgtEl>
                                          <p:spTgt spid="6">
                                            <p:txEl>
                                              <p:pRg st="12" end="12"/>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8" presetClass="emph" presetSubtype="0" fill="hold" nodeType="clickEffect">
                                  <p:stCondLst>
                                    <p:cond delay="0"/>
                                  </p:stCondLst>
                                  <p:childTnLst>
                                    <p:animRot by="21600000">
                                      <p:cBhvr>
                                        <p:cTn id="104" dur="1000" fill="hold"/>
                                        <p:tgtEl>
                                          <p:spTgt spid="6">
                                            <p:txEl>
                                              <p:pRg st="12" end="12"/>
                                            </p:txEl>
                                          </p:spTgt>
                                        </p:tgtEl>
                                        <p:attrNameLst>
                                          <p:attrName>r</p:attrName>
                                        </p:attrNameLst>
                                      </p:cBhvr>
                                    </p:animRot>
                                  </p:childTnLst>
                                </p:cTn>
                              </p:par>
                            </p:childTnLst>
                          </p:cTn>
                        </p:par>
                        <p:par>
                          <p:cTn id="105" fill="hold">
                            <p:stCondLst>
                              <p:cond delay="1000"/>
                            </p:stCondLst>
                            <p:childTnLst>
                              <p:par>
                                <p:cTn id="106" presetID="53" presetClass="entr" presetSubtype="0" fill="hold" nodeType="afterEffect">
                                  <p:stCondLst>
                                    <p:cond delay="0"/>
                                  </p:stCondLst>
                                  <p:childTnLst>
                                    <p:set>
                                      <p:cBhvr>
                                        <p:cTn id="107" dur="1" fill="hold">
                                          <p:stCondLst>
                                            <p:cond delay="0"/>
                                          </p:stCondLst>
                                        </p:cTn>
                                        <p:tgtEl>
                                          <p:spTgt spid="6">
                                            <p:txEl>
                                              <p:pRg st="13" end="13"/>
                                            </p:txEl>
                                          </p:spTgt>
                                        </p:tgtEl>
                                        <p:attrNameLst>
                                          <p:attrName>style.visibility</p:attrName>
                                        </p:attrNameLst>
                                      </p:cBhvr>
                                      <p:to>
                                        <p:strVal val="visible"/>
                                      </p:to>
                                    </p:set>
                                    <p:anim calcmode="lin" valueType="num">
                                      <p:cBhvr>
                                        <p:cTn id="108" dur="500" fill="hold"/>
                                        <p:tgtEl>
                                          <p:spTgt spid="6">
                                            <p:txEl>
                                              <p:pRg st="13" end="13"/>
                                            </p:txEl>
                                          </p:spTgt>
                                        </p:tgtEl>
                                        <p:attrNameLst>
                                          <p:attrName>ppt_w</p:attrName>
                                        </p:attrNameLst>
                                      </p:cBhvr>
                                      <p:tavLst>
                                        <p:tav tm="0">
                                          <p:val>
                                            <p:fltVal val="0"/>
                                          </p:val>
                                        </p:tav>
                                        <p:tav tm="100000">
                                          <p:val>
                                            <p:strVal val="#ppt_w"/>
                                          </p:val>
                                        </p:tav>
                                      </p:tavLst>
                                    </p:anim>
                                    <p:anim calcmode="lin" valueType="num">
                                      <p:cBhvr>
                                        <p:cTn id="109" dur="500" fill="hold"/>
                                        <p:tgtEl>
                                          <p:spTgt spid="6">
                                            <p:txEl>
                                              <p:pRg st="13" end="13"/>
                                            </p:txEl>
                                          </p:spTgt>
                                        </p:tgtEl>
                                        <p:attrNameLst>
                                          <p:attrName>ppt_h</p:attrName>
                                        </p:attrNameLst>
                                      </p:cBhvr>
                                      <p:tavLst>
                                        <p:tav tm="0">
                                          <p:val>
                                            <p:fltVal val="0"/>
                                          </p:val>
                                        </p:tav>
                                        <p:tav tm="100000">
                                          <p:val>
                                            <p:strVal val="#ppt_h"/>
                                          </p:val>
                                        </p:tav>
                                      </p:tavLst>
                                    </p:anim>
                                    <p:animEffect transition="in" filter="fade">
                                      <p:cBhvr>
                                        <p:cTn id="110" dur="500"/>
                                        <p:tgtEl>
                                          <p:spTgt spid="6">
                                            <p:txEl>
                                              <p:pRg st="13" end="13"/>
                                            </p:txEl>
                                          </p:spTgt>
                                        </p:tgtEl>
                                      </p:cBhvr>
                                    </p:animEffect>
                                  </p:childTnLst>
                                </p:cTn>
                              </p:par>
                              <p:par>
                                <p:cTn id="111" presetID="53" presetClass="entr" presetSubtype="0" fill="hold" nodeType="withEffect">
                                  <p:stCondLst>
                                    <p:cond delay="0"/>
                                  </p:stCondLst>
                                  <p:childTnLst>
                                    <p:set>
                                      <p:cBhvr>
                                        <p:cTn id="112" dur="1" fill="hold">
                                          <p:stCondLst>
                                            <p:cond delay="0"/>
                                          </p:stCondLst>
                                        </p:cTn>
                                        <p:tgtEl>
                                          <p:spTgt spid="6">
                                            <p:txEl>
                                              <p:pRg st="14" end="14"/>
                                            </p:txEl>
                                          </p:spTgt>
                                        </p:tgtEl>
                                        <p:attrNameLst>
                                          <p:attrName>style.visibility</p:attrName>
                                        </p:attrNameLst>
                                      </p:cBhvr>
                                      <p:to>
                                        <p:strVal val="visible"/>
                                      </p:to>
                                    </p:set>
                                    <p:anim calcmode="lin" valueType="num">
                                      <p:cBhvr>
                                        <p:cTn id="113" dur="500" fill="hold"/>
                                        <p:tgtEl>
                                          <p:spTgt spid="6">
                                            <p:txEl>
                                              <p:pRg st="14" end="14"/>
                                            </p:txEl>
                                          </p:spTgt>
                                        </p:tgtEl>
                                        <p:attrNameLst>
                                          <p:attrName>ppt_w</p:attrName>
                                        </p:attrNameLst>
                                      </p:cBhvr>
                                      <p:tavLst>
                                        <p:tav tm="0">
                                          <p:val>
                                            <p:fltVal val="0"/>
                                          </p:val>
                                        </p:tav>
                                        <p:tav tm="100000">
                                          <p:val>
                                            <p:strVal val="#ppt_w"/>
                                          </p:val>
                                        </p:tav>
                                      </p:tavLst>
                                    </p:anim>
                                    <p:anim calcmode="lin" valueType="num">
                                      <p:cBhvr>
                                        <p:cTn id="114" dur="500" fill="hold"/>
                                        <p:tgtEl>
                                          <p:spTgt spid="6">
                                            <p:txEl>
                                              <p:pRg st="14" end="14"/>
                                            </p:txEl>
                                          </p:spTgt>
                                        </p:tgtEl>
                                        <p:attrNameLst>
                                          <p:attrName>ppt_h</p:attrName>
                                        </p:attrNameLst>
                                      </p:cBhvr>
                                      <p:tavLst>
                                        <p:tav tm="0">
                                          <p:val>
                                            <p:fltVal val="0"/>
                                          </p:val>
                                        </p:tav>
                                        <p:tav tm="100000">
                                          <p:val>
                                            <p:strVal val="#ppt_h"/>
                                          </p:val>
                                        </p:tav>
                                      </p:tavLst>
                                    </p:anim>
                                    <p:animEffect transition="in" filter="fade">
                                      <p:cBhvr>
                                        <p:cTn id="115" dur="500"/>
                                        <p:tgtEl>
                                          <p:spTgt spid="6">
                                            <p:txEl>
                                              <p:pRg st="14" end="14"/>
                                            </p:txEl>
                                          </p:spTgt>
                                        </p:tgtEl>
                                      </p:cBhvr>
                                    </p:animEffect>
                                  </p:childTnLst>
                                </p:cTn>
                              </p:par>
                              <p:par>
                                <p:cTn id="116" presetID="53" presetClass="entr" presetSubtype="0" fill="hold" nodeType="withEffect">
                                  <p:stCondLst>
                                    <p:cond delay="0"/>
                                  </p:stCondLst>
                                  <p:childTnLst>
                                    <p:set>
                                      <p:cBhvr>
                                        <p:cTn id="117" dur="1" fill="hold">
                                          <p:stCondLst>
                                            <p:cond delay="0"/>
                                          </p:stCondLst>
                                        </p:cTn>
                                        <p:tgtEl>
                                          <p:spTgt spid="6">
                                            <p:txEl>
                                              <p:pRg st="15" end="15"/>
                                            </p:txEl>
                                          </p:spTgt>
                                        </p:tgtEl>
                                        <p:attrNameLst>
                                          <p:attrName>style.visibility</p:attrName>
                                        </p:attrNameLst>
                                      </p:cBhvr>
                                      <p:to>
                                        <p:strVal val="visible"/>
                                      </p:to>
                                    </p:set>
                                    <p:anim calcmode="lin" valueType="num">
                                      <p:cBhvr>
                                        <p:cTn id="118" dur="500" fill="hold"/>
                                        <p:tgtEl>
                                          <p:spTgt spid="6">
                                            <p:txEl>
                                              <p:pRg st="15" end="15"/>
                                            </p:txEl>
                                          </p:spTgt>
                                        </p:tgtEl>
                                        <p:attrNameLst>
                                          <p:attrName>ppt_w</p:attrName>
                                        </p:attrNameLst>
                                      </p:cBhvr>
                                      <p:tavLst>
                                        <p:tav tm="0">
                                          <p:val>
                                            <p:fltVal val="0"/>
                                          </p:val>
                                        </p:tav>
                                        <p:tav tm="100000">
                                          <p:val>
                                            <p:strVal val="#ppt_w"/>
                                          </p:val>
                                        </p:tav>
                                      </p:tavLst>
                                    </p:anim>
                                    <p:anim calcmode="lin" valueType="num">
                                      <p:cBhvr>
                                        <p:cTn id="119" dur="500" fill="hold"/>
                                        <p:tgtEl>
                                          <p:spTgt spid="6">
                                            <p:txEl>
                                              <p:pRg st="15" end="15"/>
                                            </p:txEl>
                                          </p:spTgt>
                                        </p:tgtEl>
                                        <p:attrNameLst>
                                          <p:attrName>ppt_h</p:attrName>
                                        </p:attrNameLst>
                                      </p:cBhvr>
                                      <p:tavLst>
                                        <p:tav tm="0">
                                          <p:val>
                                            <p:fltVal val="0"/>
                                          </p:val>
                                        </p:tav>
                                        <p:tav tm="100000">
                                          <p:val>
                                            <p:strVal val="#ppt_h"/>
                                          </p:val>
                                        </p:tav>
                                      </p:tavLst>
                                    </p:anim>
                                    <p:animEffect transition="in" filter="fade">
                                      <p:cBhvr>
                                        <p:cTn id="120" dur="500"/>
                                        <p:tgtEl>
                                          <p:spTgt spid="6">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ysClr val="windowText" lastClr="000000"/>
              </a:solidFill>
            </a:endParaRPr>
          </a:p>
        </p:txBody>
      </p:sp>
      <p:sp>
        <p:nvSpPr>
          <p:cNvPr id="2" name="Title 1"/>
          <p:cNvSpPr>
            <a:spLocks noGrp="1"/>
          </p:cNvSpPr>
          <p:nvPr>
            <p:ph type="title"/>
          </p:nvPr>
        </p:nvSpPr>
        <p:spPr/>
        <p:txBody>
          <a:bodyPr/>
          <a:lstStyle/>
          <a:p>
            <a:r>
              <a:rPr lang="en-US" dirty="0" smtClean="0">
                <a:solidFill>
                  <a:schemeClr val="bg1"/>
                </a:solidFill>
              </a:rPr>
              <a:t>THE FACTS</a:t>
            </a:r>
            <a:endParaRPr lang="en-US" dirty="0">
              <a:solidFill>
                <a:schemeClr val="bg1"/>
              </a:solidFill>
            </a:endParaRPr>
          </a:p>
        </p:txBody>
      </p:sp>
      <p:sp>
        <p:nvSpPr>
          <p:cNvPr id="6" name="TextBox 5"/>
          <p:cNvSpPr txBox="1"/>
          <p:nvPr/>
        </p:nvSpPr>
        <p:spPr>
          <a:xfrm>
            <a:off x="1905000" y="1524000"/>
            <a:ext cx="6781800" cy="5355312"/>
          </a:xfrm>
          <a:prstGeom prst="rect">
            <a:avLst/>
          </a:prstGeom>
          <a:noFill/>
        </p:spPr>
        <p:txBody>
          <a:bodyPr wrap="square" rtlCol="0">
            <a:spAutoFit/>
          </a:bodyPr>
          <a:lstStyle/>
          <a:p>
            <a:r>
              <a:rPr lang="en-US" dirty="0" smtClean="0">
                <a:solidFill>
                  <a:schemeClr val="bg1"/>
                </a:solidFill>
              </a:rPr>
              <a:t>Schools are joining the movement to SOLVE this urgent environmental issue.  Not only are students reducing their…</a:t>
            </a:r>
          </a:p>
          <a:p>
            <a:pPr marL="342900" indent="-342900">
              <a:buAutoNum type="alphaUcPeriod"/>
            </a:pPr>
            <a:r>
              <a:rPr lang="en-US" dirty="0" smtClean="0">
                <a:solidFill>
                  <a:schemeClr val="bg1"/>
                </a:solidFill>
              </a:rPr>
              <a:t>lunch accounts</a:t>
            </a:r>
          </a:p>
          <a:p>
            <a:pPr marL="342900" indent="-342900">
              <a:buAutoNum type="alphaUcPeriod"/>
            </a:pPr>
            <a:r>
              <a:rPr lang="en-US" dirty="0" smtClean="0">
                <a:solidFill>
                  <a:schemeClr val="bg1"/>
                </a:solidFill>
              </a:rPr>
              <a:t>recess time</a:t>
            </a:r>
          </a:p>
          <a:p>
            <a:pPr marL="342900" indent="-342900">
              <a:buAutoNum type="alphaUcPeriod"/>
            </a:pPr>
            <a:r>
              <a:rPr lang="en-US" dirty="0" smtClean="0">
                <a:solidFill>
                  <a:schemeClr val="bg1"/>
                </a:solidFill>
              </a:rPr>
              <a:t>carbon footprints</a:t>
            </a:r>
          </a:p>
          <a:p>
            <a:pPr marL="342900" indent="-342900"/>
            <a:r>
              <a:rPr lang="en-US" dirty="0" smtClean="0">
                <a:solidFill>
                  <a:schemeClr val="bg1"/>
                </a:solidFill>
              </a:rPr>
              <a:t>But their learning math, science, and technology skills.</a:t>
            </a:r>
          </a:p>
          <a:p>
            <a:pPr marL="342900" indent="-342900"/>
            <a:endParaRPr lang="en-US" dirty="0" smtClean="0">
              <a:solidFill>
                <a:schemeClr val="bg1"/>
              </a:solidFill>
            </a:endParaRPr>
          </a:p>
          <a:p>
            <a:pPr marL="342900" indent="-342900"/>
            <a:endParaRPr lang="en-US" dirty="0" smtClean="0">
              <a:solidFill>
                <a:schemeClr val="bg1"/>
              </a:solidFill>
            </a:endParaRPr>
          </a:p>
          <a:p>
            <a:pPr marL="342900" indent="-342900"/>
            <a:r>
              <a:rPr lang="en-US" dirty="0" smtClean="0">
                <a:solidFill>
                  <a:schemeClr val="bg1"/>
                </a:solidFill>
              </a:rPr>
              <a:t>Did you know that what we use at school has its own life cycle? </a:t>
            </a:r>
          </a:p>
          <a:p>
            <a:pPr marL="342900" indent="-342900"/>
            <a:r>
              <a:rPr lang="en-US" dirty="0" smtClean="0">
                <a:solidFill>
                  <a:schemeClr val="bg1"/>
                </a:solidFill>
              </a:rPr>
              <a:t>Cutting back on what we consume, reducing packaging and transport</a:t>
            </a:r>
          </a:p>
          <a:p>
            <a:pPr marL="342900" indent="-342900"/>
            <a:r>
              <a:rPr lang="en-US" dirty="0" smtClean="0">
                <a:solidFill>
                  <a:schemeClr val="bg1"/>
                </a:solidFill>
              </a:rPr>
              <a:t>distance, and recycling all translate into smaller amounts of garbage</a:t>
            </a:r>
          </a:p>
          <a:p>
            <a:pPr marL="342900" indent="-342900"/>
            <a:r>
              <a:rPr lang="en-US" dirty="0" smtClean="0">
                <a:solidFill>
                  <a:schemeClr val="bg1"/>
                </a:solidFill>
              </a:rPr>
              <a:t>being hauled away.</a:t>
            </a:r>
          </a:p>
          <a:p>
            <a:pPr marL="342900" indent="-342900"/>
            <a:r>
              <a:rPr lang="en-US" dirty="0" smtClean="0">
                <a:solidFill>
                  <a:schemeClr val="bg1"/>
                </a:solidFill>
              </a:rPr>
              <a:t>To reduce packaging means…</a:t>
            </a:r>
          </a:p>
          <a:p>
            <a:pPr marL="342900" indent="-342900">
              <a:buAutoNum type="alphaUcPeriod"/>
            </a:pPr>
            <a:r>
              <a:rPr lang="en-US" dirty="0" smtClean="0">
                <a:solidFill>
                  <a:schemeClr val="bg1"/>
                </a:solidFill>
              </a:rPr>
              <a:t>buying snack packs of my favorite foods-each one in its own little package.</a:t>
            </a:r>
          </a:p>
          <a:p>
            <a:pPr marL="342900" indent="-342900">
              <a:buFontTx/>
              <a:buAutoNum type="alphaUcPeriod"/>
            </a:pPr>
            <a:r>
              <a:rPr lang="en-US" dirty="0" smtClean="0">
                <a:solidFill>
                  <a:schemeClr val="bg1"/>
                </a:solidFill>
              </a:rPr>
              <a:t>finding long lasting containers to bring my lunch and drinks in instead of single or one time use packages.</a:t>
            </a:r>
          </a:p>
          <a:p>
            <a:pPr marL="342900" indent="-342900">
              <a:buAutoNum type="alphaUcPeriod"/>
            </a:pPr>
            <a:r>
              <a:rPr lang="en-US" dirty="0" smtClean="0">
                <a:solidFill>
                  <a:schemeClr val="bg1"/>
                </a:solidFill>
              </a:rPr>
              <a:t>going to the corner store for several individually wrapped items that I can enjoy at lunch.</a:t>
            </a:r>
          </a:p>
        </p:txBody>
      </p:sp>
      <p:pic>
        <p:nvPicPr>
          <p:cNvPr id="9" name="Picture 8" descr="ecoschools_icons_pathways_climate.jpg"/>
          <p:cNvPicPr>
            <a:picLocks noChangeAspect="1"/>
          </p:cNvPicPr>
          <p:nvPr/>
        </p:nvPicPr>
        <p:blipFill>
          <a:blip r:embed="rId2" cstate="print"/>
          <a:stretch>
            <a:fillRect/>
          </a:stretch>
        </p:blipFill>
        <p:spPr>
          <a:xfrm>
            <a:off x="533401" y="1752600"/>
            <a:ext cx="1219200" cy="1377538"/>
          </a:xfrm>
          <a:prstGeom prst="rect">
            <a:avLst/>
          </a:prstGeom>
        </p:spPr>
      </p:pic>
      <p:pic>
        <p:nvPicPr>
          <p:cNvPr id="10" name="Picture 9" descr="ecoschools_icons_pathways_waste.jpg"/>
          <p:cNvPicPr>
            <a:picLocks noChangeAspect="1"/>
          </p:cNvPicPr>
          <p:nvPr/>
        </p:nvPicPr>
        <p:blipFill>
          <a:blip r:embed="rId3" cstate="print"/>
          <a:stretch>
            <a:fillRect/>
          </a:stretch>
        </p:blipFill>
        <p:spPr>
          <a:xfrm>
            <a:off x="533400" y="4572000"/>
            <a:ext cx="1195481" cy="132871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par>
                          <p:cTn id="21" fill="hold">
                            <p:stCondLst>
                              <p:cond delay="2000"/>
                            </p:stCondLst>
                            <p:childTnLst>
                              <p:par>
                                <p:cTn id="22" presetID="53" presetClass="entr" presetSubtype="0" fill="hold" nodeType="afterEffect">
                                  <p:stCondLst>
                                    <p:cond delay="0"/>
                                  </p:stCondLst>
                                  <p:iterate type="lt">
                                    <p:tmPct val="0"/>
                                  </p:iterate>
                                  <p:childTnLst>
                                    <p:set>
                                      <p:cBhvr>
                                        <p:cTn id="23" dur="1" fill="hold">
                                          <p:stCondLst>
                                            <p:cond delay="0"/>
                                          </p:stCondLst>
                                        </p:cTn>
                                        <p:tgtEl>
                                          <p:spTgt spid="6">
                                            <p:txEl>
                                              <p:pRg st="0" end="0"/>
                                            </p:txEl>
                                          </p:spTgt>
                                        </p:tgtEl>
                                        <p:attrNameLst>
                                          <p:attrName>style.visibility</p:attrName>
                                        </p:attrNameLst>
                                      </p:cBhvr>
                                      <p:to>
                                        <p:strVal val="visible"/>
                                      </p:to>
                                    </p:set>
                                    <p:anim calcmode="lin" valueType="num">
                                      <p:cBhvr>
                                        <p:cTn id="24"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5"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26" dur="500"/>
                                        <p:tgtEl>
                                          <p:spTgt spid="6">
                                            <p:txEl>
                                              <p:pRg st="0" end="0"/>
                                            </p:txEl>
                                          </p:spTgt>
                                        </p:tgtEl>
                                      </p:cBhvr>
                                    </p:animEffect>
                                  </p:childTnLst>
                                </p:cTn>
                              </p:par>
                              <p:par>
                                <p:cTn id="27" presetID="53" presetClass="entr" presetSubtype="0" fill="hold" nodeType="withEffect">
                                  <p:stCondLst>
                                    <p:cond delay="0"/>
                                  </p:stCondLst>
                                  <p:childTnLst>
                                    <p:set>
                                      <p:cBhvr>
                                        <p:cTn id="28" dur="1" fill="hold">
                                          <p:stCondLst>
                                            <p:cond delay="0"/>
                                          </p:stCondLst>
                                        </p:cTn>
                                        <p:tgtEl>
                                          <p:spTgt spid="6">
                                            <p:txEl>
                                              <p:pRg st="1" end="1"/>
                                            </p:txEl>
                                          </p:spTgt>
                                        </p:tgtEl>
                                        <p:attrNameLst>
                                          <p:attrName>style.visibility</p:attrName>
                                        </p:attrNameLst>
                                      </p:cBhvr>
                                      <p:to>
                                        <p:strVal val="visible"/>
                                      </p:to>
                                    </p:set>
                                    <p:anim calcmode="lin" valueType="num">
                                      <p:cBhvr>
                                        <p:cTn id="29"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30"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31" dur="500"/>
                                        <p:tgtEl>
                                          <p:spTgt spid="6">
                                            <p:txEl>
                                              <p:pRg st="1" end="1"/>
                                            </p:txEl>
                                          </p:spTgt>
                                        </p:tgtEl>
                                      </p:cBhvr>
                                    </p:animEffect>
                                  </p:childTnLst>
                                </p:cTn>
                              </p:par>
                              <p:par>
                                <p:cTn id="32" presetID="53" presetClass="entr" presetSubtype="0" fill="hold" nodeType="withEffect">
                                  <p:stCondLst>
                                    <p:cond delay="0"/>
                                  </p:stCondLst>
                                  <p:childTnLst>
                                    <p:set>
                                      <p:cBhvr>
                                        <p:cTn id="33" dur="1" fill="hold">
                                          <p:stCondLst>
                                            <p:cond delay="0"/>
                                          </p:stCondLst>
                                        </p:cTn>
                                        <p:tgtEl>
                                          <p:spTgt spid="6">
                                            <p:txEl>
                                              <p:pRg st="2" end="2"/>
                                            </p:txEl>
                                          </p:spTgt>
                                        </p:tgtEl>
                                        <p:attrNameLst>
                                          <p:attrName>style.visibility</p:attrName>
                                        </p:attrNameLst>
                                      </p:cBhvr>
                                      <p:to>
                                        <p:strVal val="visible"/>
                                      </p:to>
                                    </p:set>
                                    <p:anim calcmode="lin" valueType="num">
                                      <p:cBhvr>
                                        <p:cTn id="34"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35"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36" dur="500"/>
                                        <p:tgtEl>
                                          <p:spTgt spid="6">
                                            <p:txEl>
                                              <p:pRg st="2" end="2"/>
                                            </p:txEl>
                                          </p:spTgt>
                                        </p:tgtEl>
                                      </p:cBhvr>
                                    </p:animEffect>
                                  </p:childTnLst>
                                </p:cTn>
                              </p:par>
                              <p:par>
                                <p:cTn id="37" presetID="53" presetClass="entr" presetSubtype="0" fill="hold" nodeType="withEffect">
                                  <p:stCondLst>
                                    <p:cond delay="0"/>
                                  </p:stCondLst>
                                  <p:childTnLst>
                                    <p:set>
                                      <p:cBhvr>
                                        <p:cTn id="38" dur="1" fill="hold">
                                          <p:stCondLst>
                                            <p:cond delay="0"/>
                                          </p:stCondLst>
                                        </p:cTn>
                                        <p:tgtEl>
                                          <p:spTgt spid="6">
                                            <p:txEl>
                                              <p:pRg st="3" end="3"/>
                                            </p:txEl>
                                          </p:spTgt>
                                        </p:tgtEl>
                                        <p:attrNameLst>
                                          <p:attrName>style.visibility</p:attrName>
                                        </p:attrNameLst>
                                      </p:cBhvr>
                                      <p:to>
                                        <p:strVal val="visible"/>
                                      </p:to>
                                    </p:set>
                                    <p:anim calcmode="lin" valueType="num">
                                      <p:cBhvr>
                                        <p:cTn id="39"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6">
                                            <p:txEl>
                                              <p:pRg st="3" end="3"/>
                                            </p:txEl>
                                          </p:spTgt>
                                        </p:tgtEl>
                                        <p:attrNameLst>
                                          <p:attrName>ppt_h</p:attrName>
                                        </p:attrNameLst>
                                      </p:cBhvr>
                                      <p:tavLst>
                                        <p:tav tm="0">
                                          <p:val>
                                            <p:fltVal val="0"/>
                                          </p:val>
                                        </p:tav>
                                        <p:tav tm="100000">
                                          <p:val>
                                            <p:strVal val="#ppt_h"/>
                                          </p:val>
                                        </p:tav>
                                      </p:tavLst>
                                    </p:anim>
                                    <p:animEffect transition="in" filter="fade">
                                      <p:cBhvr>
                                        <p:cTn id="41" dur="500"/>
                                        <p:tgtEl>
                                          <p:spTgt spid="6">
                                            <p:txEl>
                                              <p:pRg st="3" end="3"/>
                                            </p:txEl>
                                          </p:spTgt>
                                        </p:tgtEl>
                                      </p:cBhvr>
                                    </p:animEffect>
                                  </p:childTnLst>
                                </p:cTn>
                              </p:par>
                              <p:par>
                                <p:cTn id="42" presetID="53" presetClass="entr" presetSubtype="0" fill="hold" nodeType="withEffect">
                                  <p:stCondLst>
                                    <p:cond delay="0"/>
                                  </p:stCondLst>
                                  <p:childTnLst>
                                    <p:set>
                                      <p:cBhvr>
                                        <p:cTn id="43" dur="1" fill="hold">
                                          <p:stCondLst>
                                            <p:cond delay="0"/>
                                          </p:stCondLst>
                                        </p:cTn>
                                        <p:tgtEl>
                                          <p:spTgt spid="6">
                                            <p:txEl>
                                              <p:pRg st="4" end="4"/>
                                            </p:txEl>
                                          </p:spTgt>
                                        </p:tgtEl>
                                        <p:attrNameLst>
                                          <p:attrName>style.visibility</p:attrName>
                                        </p:attrNameLst>
                                      </p:cBhvr>
                                      <p:to>
                                        <p:strVal val="visible"/>
                                      </p:to>
                                    </p:set>
                                    <p:anim calcmode="lin" valueType="num">
                                      <p:cBhvr>
                                        <p:cTn id="44"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45" dur="5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46" dur="500"/>
                                        <p:tgtEl>
                                          <p:spTgt spid="6">
                                            <p:txEl>
                                              <p:pRg st="4" end="4"/>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nodeType="clickEffect">
                                  <p:stCondLst>
                                    <p:cond delay="0"/>
                                  </p:stCondLst>
                                  <p:childTnLst>
                                    <p:animEffect transition="out" filter="fade">
                                      <p:cBhvr>
                                        <p:cTn id="50" dur="2000"/>
                                        <p:tgtEl>
                                          <p:spTgt spid="6">
                                            <p:txEl>
                                              <p:pRg st="1" end="1"/>
                                            </p:txEl>
                                          </p:spTgt>
                                        </p:tgtEl>
                                      </p:cBhvr>
                                    </p:animEffect>
                                    <p:set>
                                      <p:cBhvr>
                                        <p:cTn id="51" dur="1" fill="hold">
                                          <p:stCondLst>
                                            <p:cond delay="1999"/>
                                          </p:stCondLst>
                                        </p:cTn>
                                        <p:tgtEl>
                                          <p:spTgt spid="6">
                                            <p:txEl>
                                              <p:pRg st="1" end="1"/>
                                            </p:txEl>
                                          </p:spTgt>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10" presetClass="exit" presetSubtype="0" fill="hold" nodeType="clickEffect">
                                  <p:stCondLst>
                                    <p:cond delay="0"/>
                                  </p:stCondLst>
                                  <p:childTnLst>
                                    <p:animEffect transition="out" filter="fade">
                                      <p:cBhvr>
                                        <p:cTn id="55" dur="2000"/>
                                        <p:tgtEl>
                                          <p:spTgt spid="6">
                                            <p:txEl>
                                              <p:pRg st="2" end="2"/>
                                            </p:txEl>
                                          </p:spTgt>
                                        </p:tgtEl>
                                      </p:cBhvr>
                                    </p:animEffect>
                                    <p:set>
                                      <p:cBhvr>
                                        <p:cTn id="56" dur="1" fill="hold">
                                          <p:stCondLst>
                                            <p:cond delay="1999"/>
                                          </p:stCondLst>
                                        </p:cTn>
                                        <p:tgtEl>
                                          <p:spTgt spid="6">
                                            <p:txEl>
                                              <p:pRg st="2" end="2"/>
                                            </p:txEl>
                                          </p:spTgt>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10"/>
                                        </p:tgtEl>
                                        <p:attrNameLst>
                                          <p:attrName>style.visibility</p:attrName>
                                        </p:attrNameLst>
                                      </p:cBhvr>
                                      <p:to>
                                        <p:strVal val="visible"/>
                                      </p:to>
                                    </p:set>
                                    <p:animEffect transition="in" filter="wipe(down)">
                                      <p:cBhvr>
                                        <p:cTn id="61" dur="580">
                                          <p:stCondLst>
                                            <p:cond delay="0"/>
                                          </p:stCondLst>
                                        </p:cTn>
                                        <p:tgtEl>
                                          <p:spTgt spid="10"/>
                                        </p:tgtEl>
                                      </p:cBhvr>
                                    </p:animEffect>
                                    <p:anim calcmode="lin" valueType="num">
                                      <p:cBhvr>
                                        <p:cTn id="6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67" dur="26">
                                          <p:stCondLst>
                                            <p:cond delay="650"/>
                                          </p:stCondLst>
                                        </p:cTn>
                                        <p:tgtEl>
                                          <p:spTgt spid="10"/>
                                        </p:tgtEl>
                                      </p:cBhvr>
                                      <p:to x="100000" y="60000"/>
                                    </p:animScale>
                                    <p:animScale>
                                      <p:cBhvr>
                                        <p:cTn id="68" dur="166" decel="50000">
                                          <p:stCondLst>
                                            <p:cond delay="676"/>
                                          </p:stCondLst>
                                        </p:cTn>
                                        <p:tgtEl>
                                          <p:spTgt spid="10"/>
                                        </p:tgtEl>
                                      </p:cBhvr>
                                      <p:to x="100000" y="100000"/>
                                    </p:animScale>
                                    <p:animScale>
                                      <p:cBhvr>
                                        <p:cTn id="69" dur="26">
                                          <p:stCondLst>
                                            <p:cond delay="1312"/>
                                          </p:stCondLst>
                                        </p:cTn>
                                        <p:tgtEl>
                                          <p:spTgt spid="10"/>
                                        </p:tgtEl>
                                      </p:cBhvr>
                                      <p:to x="100000" y="80000"/>
                                    </p:animScale>
                                    <p:animScale>
                                      <p:cBhvr>
                                        <p:cTn id="70" dur="166" decel="50000">
                                          <p:stCondLst>
                                            <p:cond delay="1338"/>
                                          </p:stCondLst>
                                        </p:cTn>
                                        <p:tgtEl>
                                          <p:spTgt spid="10"/>
                                        </p:tgtEl>
                                      </p:cBhvr>
                                      <p:to x="100000" y="100000"/>
                                    </p:animScale>
                                    <p:animScale>
                                      <p:cBhvr>
                                        <p:cTn id="71" dur="26">
                                          <p:stCondLst>
                                            <p:cond delay="1642"/>
                                          </p:stCondLst>
                                        </p:cTn>
                                        <p:tgtEl>
                                          <p:spTgt spid="10"/>
                                        </p:tgtEl>
                                      </p:cBhvr>
                                      <p:to x="100000" y="90000"/>
                                    </p:animScale>
                                    <p:animScale>
                                      <p:cBhvr>
                                        <p:cTn id="72" dur="166" decel="50000">
                                          <p:stCondLst>
                                            <p:cond delay="1668"/>
                                          </p:stCondLst>
                                        </p:cTn>
                                        <p:tgtEl>
                                          <p:spTgt spid="10"/>
                                        </p:tgtEl>
                                      </p:cBhvr>
                                      <p:to x="100000" y="100000"/>
                                    </p:animScale>
                                    <p:animScale>
                                      <p:cBhvr>
                                        <p:cTn id="73" dur="26">
                                          <p:stCondLst>
                                            <p:cond delay="1808"/>
                                          </p:stCondLst>
                                        </p:cTn>
                                        <p:tgtEl>
                                          <p:spTgt spid="10"/>
                                        </p:tgtEl>
                                      </p:cBhvr>
                                      <p:to x="100000" y="95000"/>
                                    </p:animScale>
                                    <p:animScale>
                                      <p:cBhvr>
                                        <p:cTn id="74" dur="166" decel="50000">
                                          <p:stCondLst>
                                            <p:cond delay="1834"/>
                                          </p:stCondLst>
                                        </p:cTn>
                                        <p:tgtEl>
                                          <p:spTgt spid="10"/>
                                        </p:tgtEl>
                                      </p:cBhvr>
                                      <p:to x="100000" y="100000"/>
                                    </p:animScale>
                                  </p:childTnLst>
                                </p:cTn>
                              </p:par>
                            </p:childTnLst>
                          </p:cTn>
                        </p:par>
                        <p:par>
                          <p:cTn id="75" fill="hold">
                            <p:stCondLst>
                              <p:cond delay="2000"/>
                            </p:stCondLst>
                            <p:childTnLst>
                              <p:par>
                                <p:cTn id="76" presetID="53" presetClass="entr" presetSubtype="0" fill="hold" nodeType="afterEffect">
                                  <p:stCondLst>
                                    <p:cond delay="0"/>
                                  </p:stCondLst>
                                  <p:childTnLst>
                                    <p:set>
                                      <p:cBhvr>
                                        <p:cTn id="77" dur="1" fill="hold">
                                          <p:stCondLst>
                                            <p:cond delay="0"/>
                                          </p:stCondLst>
                                        </p:cTn>
                                        <p:tgtEl>
                                          <p:spTgt spid="6">
                                            <p:txEl>
                                              <p:pRg st="7" end="7"/>
                                            </p:txEl>
                                          </p:spTgt>
                                        </p:tgtEl>
                                        <p:attrNameLst>
                                          <p:attrName>style.visibility</p:attrName>
                                        </p:attrNameLst>
                                      </p:cBhvr>
                                      <p:to>
                                        <p:strVal val="visible"/>
                                      </p:to>
                                    </p:set>
                                    <p:anim calcmode="lin" valueType="num">
                                      <p:cBhvr>
                                        <p:cTn id="78" dur="500" fill="hold"/>
                                        <p:tgtEl>
                                          <p:spTgt spid="6">
                                            <p:txEl>
                                              <p:pRg st="7" end="7"/>
                                            </p:txEl>
                                          </p:spTgt>
                                        </p:tgtEl>
                                        <p:attrNameLst>
                                          <p:attrName>ppt_w</p:attrName>
                                        </p:attrNameLst>
                                      </p:cBhvr>
                                      <p:tavLst>
                                        <p:tav tm="0">
                                          <p:val>
                                            <p:fltVal val="0"/>
                                          </p:val>
                                        </p:tav>
                                        <p:tav tm="100000">
                                          <p:val>
                                            <p:strVal val="#ppt_w"/>
                                          </p:val>
                                        </p:tav>
                                      </p:tavLst>
                                    </p:anim>
                                    <p:anim calcmode="lin" valueType="num">
                                      <p:cBhvr>
                                        <p:cTn id="79" dur="500" fill="hold"/>
                                        <p:tgtEl>
                                          <p:spTgt spid="6">
                                            <p:txEl>
                                              <p:pRg st="7" end="7"/>
                                            </p:txEl>
                                          </p:spTgt>
                                        </p:tgtEl>
                                        <p:attrNameLst>
                                          <p:attrName>ppt_h</p:attrName>
                                        </p:attrNameLst>
                                      </p:cBhvr>
                                      <p:tavLst>
                                        <p:tav tm="0">
                                          <p:val>
                                            <p:fltVal val="0"/>
                                          </p:val>
                                        </p:tav>
                                        <p:tav tm="100000">
                                          <p:val>
                                            <p:strVal val="#ppt_h"/>
                                          </p:val>
                                        </p:tav>
                                      </p:tavLst>
                                    </p:anim>
                                    <p:animEffect transition="in" filter="fade">
                                      <p:cBhvr>
                                        <p:cTn id="80" dur="500"/>
                                        <p:tgtEl>
                                          <p:spTgt spid="6">
                                            <p:txEl>
                                              <p:pRg st="7" end="7"/>
                                            </p:txEl>
                                          </p:spTgt>
                                        </p:tgtEl>
                                      </p:cBhvr>
                                    </p:animEffect>
                                  </p:childTnLst>
                                </p:cTn>
                              </p:par>
                            </p:childTnLst>
                          </p:cTn>
                        </p:par>
                      </p:childTnLst>
                    </p:cTn>
                  </p:par>
                  <p:par>
                    <p:cTn id="81" fill="hold">
                      <p:stCondLst>
                        <p:cond delay="indefinite"/>
                      </p:stCondLst>
                      <p:childTnLst>
                        <p:par>
                          <p:cTn id="82" fill="hold">
                            <p:stCondLst>
                              <p:cond delay="0"/>
                            </p:stCondLst>
                            <p:childTnLst>
                              <p:par>
                                <p:cTn id="83" presetID="53" presetClass="entr" presetSubtype="0" fill="hold" nodeType="clickEffect">
                                  <p:stCondLst>
                                    <p:cond delay="0"/>
                                  </p:stCondLst>
                                  <p:childTnLst>
                                    <p:set>
                                      <p:cBhvr>
                                        <p:cTn id="84" dur="1" fill="hold">
                                          <p:stCondLst>
                                            <p:cond delay="0"/>
                                          </p:stCondLst>
                                        </p:cTn>
                                        <p:tgtEl>
                                          <p:spTgt spid="6">
                                            <p:txEl>
                                              <p:pRg st="8" end="8"/>
                                            </p:txEl>
                                          </p:spTgt>
                                        </p:tgtEl>
                                        <p:attrNameLst>
                                          <p:attrName>style.visibility</p:attrName>
                                        </p:attrNameLst>
                                      </p:cBhvr>
                                      <p:to>
                                        <p:strVal val="visible"/>
                                      </p:to>
                                    </p:set>
                                    <p:anim calcmode="lin" valueType="num">
                                      <p:cBhvr>
                                        <p:cTn id="85" dur="500" fill="hold"/>
                                        <p:tgtEl>
                                          <p:spTgt spid="6">
                                            <p:txEl>
                                              <p:pRg st="8" end="8"/>
                                            </p:txEl>
                                          </p:spTgt>
                                        </p:tgtEl>
                                        <p:attrNameLst>
                                          <p:attrName>ppt_w</p:attrName>
                                        </p:attrNameLst>
                                      </p:cBhvr>
                                      <p:tavLst>
                                        <p:tav tm="0">
                                          <p:val>
                                            <p:fltVal val="0"/>
                                          </p:val>
                                        </p:tav>
                                        <p:tav tm="100000">
                                          <p:val>
                                            <p:strVal val="#ppt_w"/>
                                          </p:val>
                                        </p:tav>
                                      </p:tavLst>
                                    </p:anim>
                                    <p:anim calcmode="lin" valueType="num">
                                      <p:cBhvr>
                                        <p:cTn id="86" dur="500" fill="hold"/>
                                        <p:tgtEl>
                                          <p:spTgt spid="6">
                                            <p:txEl>
                                              <p:pRg st="8" end="8"/>
                                            </p:txEl>
                                          </p:spTgt>
                                        </p:tgtEl>
                                        <p:attrNameLst>
                                          <p:attrName>ppt_h</p:attrName>
                                        </p:attrNameLst>
                                      </p:cBhvr>
                                      <p:tavLst>
                                        <p:tav tm="0">
                                          <p:val>
                                            <p:fltVal val="0"/>
                                          </p:val>
                                        </p:tav>
                                        <p:tav tm="100000">
                                          <p:val>
                                            <p:strVal val="#ppt_h"/>
                                          </p:val>
                                        </p:tav>
                                      </p:tavLst>
                                    </p:anim>
                                    <p:animEffect transition="in" filter="fade">
                                      <p:cBhvr>
                                        <p:cTn id="87" dur="500"/>
                                        <p:tgtEl>
                                          <p:spTgt spid="6">
                                            <p:txEl>
                                              <p:pRg st="8" end="8"/>
                                            </p:txEl>
                                          </p:spTgt>
                                        </p:tgtEl>
                                      </p:cBhvr>
                                    </p:animEffect>
                                  </p:childTnLst>
                                </p:cTn>
                              </p:par>
                              <p:par>
                                <p:cTn id="88" presetID="53" presetClass="entr" presetSubtype="0" fill="hold" nodeType="withEffect">
                                  <p:stCondLst>
                                    <p:cond delay="0"/>
                                  </p:stCondLst>
                                  <p:childTnLst>
                                    <p:set>
                                      <p:cBhvr>
                                        <p:cTn id="89" dur="1" fill="hold">
                                          <p:stCondLst>
                                            <p:cond delay="0"/>
                                          </p:stCondLst>
                                        </p:cTn>
                                        <p:tgtEl>
                                          <p:spTgt spid="6">
                                            <p:txEl>
                                              <p:pRg st="9" end="9"/>
                                            </p:txEl>
                                          </p:spTgt>
                                        </p:tgtEl>
                                        <p:attrNameLst>
                                          <p:attrName>style.visibility</p:attrName>
                                        </p:attrNameLst>
                                      </p:cBhvr>
                                      <p:to>
                                        <p:strVal val="visible"/>
                                      </p:to>
                                    </p:set>
                                    <p:anim calcmode="lin" valueType="num">
                                      <p:cBhvr>
                                        <p:cTn id="90" dur="500" fill="hold"/>
                                        <p:tgtEl>
                                          <p:spTgt spid="6">
                                            <p:txEl>
                                              <p:pRg st="9" end="9"/>
                                            </p:txEl>
                                          </p:spTgt>
                                        </p:tgtEl>
                                        <p:attrNameLst>
                                          <p:attrName>ppt_w</p:attrName>
                                        </p:attrNameLst>
                                      </p:cBhvr>
                                      <p:tavLst>
                                        <p:tav tm="0">
                                          <p:val>
                                            <p:fltVal val="0"/>
                                          </p:val>
                                        </p:tav>
                                        <p:tav tm="100000">
                                          <p:val>
                                            <p:strVal val="#ppt_w"/>
                                          </p:val>
                                        </p:tav>
                                      </p:tavLst>
                                    </p:anim>
                                    <p:anim calcmode="lin" valueType="num">
                                      <p:cBhvr>
                                        <p:cTn id="91" dur="500" fill="hold"/>
                                        <p:tgtEl>
                                          <p:spTgt spid="6">
                                            <p:txEl>
                                              <p:pRg st="9" end="9"/>
                                            </p:txEl>
                                          </p:spTgt>
                                        </p:tgtEl>
                                        <p:attrNameLst>
                                          <p:attrName>ppt_h</p:attrName>
                                        </p:attrNameLst>
                                      </p:cBhvr>
                                      <p:tavLst>
                                        <p:tav tm="0">
                                          <p:val>
                                            <p:fltVal val="0"/>
                                          </p:val>
                                        </p:tav>
                                        <p:tav tm="100000">
                                          <p:val>
                                            <p:strVal val="#ppt_h"/>
                                          </p:val>
                                        </p:tav>
                                      </p:tavLst>
                                    </p:anim>
                                    <p:animEffect transition="in" filter="fade">
                                      <p:cBhvr>
                                        <p:cTn id="92" dur="500"/>
                                        <p:tgtEl>
                                          <p:spTgt spid="6">
                                            <p:txEl>
                                              <p:pRg st="9" end="9"/>
                                            </p:txEl>
                                          </p:spTgt>
                                        </p:tgtEl>
                                      </p:cBhvr>
                                    </p:animEffect>
                                  </p:childTnLst>
                                </p:cTn>
                              </p:par>
                              <p:par>
                                <p:cTn id="93" presetID="53" presetClass="entr" presetSubtype="0" fill="hold" nodeType="withEffect">
                                  <p:stCondLst>
                                    <p:cond delay="0"/>
                                  </p:stCondLst>
                                  <p:childTnLst>
                                    <p:set>
                                      <p:cBhvr>
                                        <p:cTn id="94" dur="1" fill="hold">
                                          <p:stCondLst>
                                            <p:cond delay="0"/>
                                          </p:stCondLst>
                                        </p:cTn>
                                        <p:tgtEl>
                                          <p:spTgt spid="6">
                                            <p:txEl>
                                              <p:pRg st="10" end="10"/>
                                            </p:txEl>
                                          </p:spTgt>
                                        </p:tgtEl>
                                        <p:attrNameLst>
                                          <p:attrName>style.visibility</p:attrName>
                                        </p:attrNameLst>
                                      </p:cBhvr>
                                      <p:to>
                                        <p:strVal val="visible"/>
                                      </p:to>
                                    </p:set>
                                    <p:anim calcmode="lin" valueType="num">
                                      <p:cBhvr>
                                        <p:cTn id="95" dur="500" fill="hold"/>
                                        <p:tgtEl>
                                          <p:spTgt spid="6">
                                            <p:txEl>
                                              <p:pRg st="10" end="10"/>
                                            </p:txEl>
                                          </p:spTgt>
                                        </p:tgtEl>
                                        <p:attrNameLst>
                                          <p:attrName>ppt_w</p:attrName>
                                        </p:attrNameLst>
                                      </p:cBhvr>
                                      <p:tavLst>
                                        <p:tav tm="0">
                                          <p:val>
                                            <p:fltVal val="0"/>
                                          </p:val>
                                        </p:tav>
                                        <p:tav tm="100000">
                                          <p:val>
                                            <p:strVal val="#ppt_w"/>
                                          </p:val>
                                        </p:tav>
                                      </p:tavLst>
                                    </p:anim>
                                    <p:anim calcmode="lin" valueType="num">
                                      <p:cBhvr>
                                        <p:cTn id="96" dur="500" fill="hold"/>
                                        <p:tgtEl>
                                          <p:spTgt spid="6">
                                            <p:txEl>
                                              <p:pRg st="10" end="10"/>
                                            </p:txEl>
                                          </p:spTgt>
                                        </p:tgtEl>
                                        <p:attrNameLst>
                                          <p:attrName>ppt_h</p:attrName>
                                        </p:attrNameLst>
                                      </p:cBhvr>
                                      <p:tavLst>
                                        <p:tav tm="0">
                                          <p:val>
                                            <p:fltVal val="0"/>
                                          </p:val>
                                        </p:tav>
                                        <p:tav tm="100000">
                                          <p:val>
                                            <p:strVal val="#ppt_h"/>
                                          </p:val>
                                        </p:tav>
                                      </p:tavLst>
                                    </p:anim>
                                    <p:animEffect transition="in" filter="fade">
                                      <p:cBhvr>
                                        <p:cTn id="97" dur="500"/>
                                        <p:tgtEl>
                                          <p:spTgt spid="6">
                                            <p:txEl>
                                              <p:pRg st="10" end="10"/>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nodeType="clickEffect">
                                  <p:stCondLst>
                                    <p:cond delay="0"/>
                                  </p:stCondLst>
                                  <p:childTnLst>
                                    <p:set>
                                      <p:cBhvr>
                                        <p:cTn id="101" dur="1" fill="hold">
                                          <p:stCondLst>
                                            <p:cond delay="0"/>
                                          </p:stCondLst>
                                        </p:cTn>
                                        <p:tgtEl>
                                          <p:spTgt spid="6">
                                            <p:txEl>
                                              <p:pRg st="11" end="11"/>
                                            </p:txEl>
                                          </p:spTgt>
                                        </p:tgtEl>
                                        <p:attrNameLst>
                                          <p:attrName>style.visibility</p:attrName>
                                        </p:attrNameLst>
                                      </p:cBhvr>
                                      <p:to>
                                        <p:strVal val="visible"/>
                                      </p:to>
                                    </p:set>
                                    <p:anim calcmode="lin" valueType="num">
                                      <p:cBhvr additive="base">
                                        <p:cTn id="102"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103" dur="500" fill="hold"/>
                                        <p:tgtEl>
                                          <p:spTgt spid="6">
                                            <p:txEl>
                                              <p:pRg st="11" end="11"/>
                                            </p:txEl>
                                          </p:spTgt>
                                        </p:tgtEl>
                                        <p:attrNameLst>
                                          <p:attrName>ppt_y</p:attrName>
                                        </p:attrNameLst>
                                      </p:cBhvr>
                                      <p:tavLst>
                                        <p:tav tm="0">
                                          <p:val>
                                            <p:strVal val="1+#ppt_h/2"/>
                                          </p:val>
                                        </p:tav>
                                        <p:tav tm="100000">
                                          <p:val>
                                            <p:strVal val="#ppt_y"/>
                                          </p:val>
                                        </p:tav>
                                      </p:tavLst>
                                    </p:anim>
                                  </p:childTnLst>
                                </p:cTn>
                              </p:par>
                              <p:par>
                                <p:cTn id="104" presetID="2" presetClass="entr" presetSubtype="4" fill="hold" nodeType="withEffect">
                                  <p:stCondLst>
                                    <p:cond delay="0"/>
                                  </p:stCondLst>
                                  <p:childTnLst>
                                    <p:set>
                                      <p:cBhvr>
                                        <p:cTn id="105" dur="1" fill="hold">
                                          <p:stCondLst>
                                            <p:cond delay="0"/>
                                          </p:stCondLst>
                                        </p:cTn>
                                        <p:tgtEl>
                                          <p:spTgt spid="6">
                                            <p:txEl>
                                              <p:pRg st="12" end="12"/>
                                            </p:txEl>
                                          </p:spTgt>
                                        </p:tgtEl>
                                        <p:attrNameLst>
                                          <p:attrName>style.visibility</p:attrName>
                                        </p:attrNameLst>
                                      </p:cBhvr>
                                      <p:to>
                                        <p:strVal val="visible"/>
                                      </p:to>
                                    </p:set>
                                    <p:anim calcmode="lin" valueType="num">
                                      <p:cBhvr additive="base">
                                        <p:cTn id="106" dur="500" fill="hold"/>
                                        <p:tgtEl>
                                          <p:spTgt spid="6">
                                            <p:txEl>
                                              <p:pRg st="12" end="12"/>
                                            </p:txEl>
                                          </p:spTgt>
                                        </p:tgtEl>
                                        <p:attrNameLst>
                                          <p:attrName>ppt_x</p:attrName>
                                        </p:attrNameLst>
                                      </p:cBhvr>
                                      <p:tavLst>
                                        <p:tav tm="0">
                                          <p:val>
                                            <p:strVal val="#ppt_x"/>
                                          </p:val>
                                        </p:tav>
                                        <p:tav tm="100000">
                                          <p:val>
                                            <p:strVal val="#ppt_x"/>
                                          </p:val>
                                        </p:tav>
                                      </p:tavLst>
                                    </p:anim>
                                    <p:anim calcmode="lin" valueType="num">
                                      <p:cBhvr additive="base">
                                        <p:cTn id="107" dur="500" fill="hold"/>
                                        <p:tgtEl>
                                          <p:spTgt spid="6">
                                            <p:txEl>
                                              <p:pRg st="12" end="12"/>
                                            </p:txEl>
                                          </p:spTgt>
                                        </p:tgtEl>
                                        <p:attrNameLst>
                                          <p:attrName>ppt_y</p:attrName>
                                        </p:attrNameLst>
                                      </p:cBhvr>
                                      <p:tavLst>
                                        <p:tav tm="0">
                                          <p:val>
                                            <p:strVal val="1+#ppt_h/2"/>
                                          </p:val>
                                        </p:tav>
                                        <p:tav tm="100000">
                                          <p:val>
                                            <p:strVal val="#ppt_y"/>
                                          </p:val>
                                        </p:tav>
                                      </p:tavLst>
                                    </p:anim>
                                  </p:childTnLst>
                                </p:cTn>
                              </p:par>
                              <p:par>
                                <p:cTn id="108" presetID="2" presetClass="entr" presetSubtype="4" fill="hold" nodeType="withEffect">
                                  <p:stCondLst>
                                    <p:cond delay="0"/>
                                  </p:stCondLst>
                                  <p:childTnLst>
                                    <p:set>
                                      <p:cBhvr>
                                        <p:cTn id="109" dur="1" fill="hold">
                                          <p:stCondLst>
                                            <p:cond delay="0"/>
                                          </p:stCondLst>
                                        </p:cTn>
                                        <p:tgtEl>
                                          <p:spTgt spid="6">
                                            <p:txEl>
                                              <p:pRg st="13" end="13"/>
                                            </p:txEl>
                                          </p:spTgt>
                                        </p:tgtEl>
                                        <p:attrNameLst>
                                          <p:attrName>style.visibility</p:attrName>
                                        </p:attrNameLst>
                                      </p:cBhvr>
                                      <p:to>
                                        <p:strVal val="visible"/>
                                      </p:to>
                                    </p:set>
                                    <p:anim calcmode="lin" valueType="num">
                                      <p:cBhvr additive="base">
                                        <p:cTn id="110" dur="500" fill="hold"/>
                                        <p:tgtEl>
                                          <p:spTgt spid="6">
                                            <p:txEl>
                                              <p:pRg st="13" end="13"/>
                                            </p:txEl>
                                          </p:spTgt>
                                        </p:tgtEl>
                                        <p:attrNameLst>
                                          <p:attrName>ppt_x</p:attrName>
                                        </p:attrNameLst>
                                      </p:cBhvr>
                                      <p:tavLst>
                                        <p:tav tm="0">
                                          <p:val>
                                            <p:strVal val="#ppt_x"/>
                                          </p:val>
                                        </p:tav>
                                        <p:tav tm="100000">
                                          <p:val>
                                            <p:strVal val="#ppt_x"/>
                                          </p:val>
                                        </p:tav>
                                      </p:tavLst>
                                    </p:anim>
                                    <p:anim calcmode="lin" valueType="num">
                                      <p:cBhvr additive="base">
                                        <p:cTn id="111" dur="500" fill="hold"/>
                                        <p:tgtEl>
                                          <p:spTgt spid="6">
                                            <p:txEl>
                                              <p:pRg st="13" end="13"/>
                                            </p:txEl>
                                          </p:spTgt>
                                        </p:tgtEl>
                                        <p:attrNameLst>
                                          <p:attrName>ppt_y</p:attrName>
                                        </p:attrNameLst>
                                      </p:cBhvr>
                                      <p:tavLst>
                                        <p:tav tm="0">
                                          <p:val>
                                            <p:strVal val="1+#ppt_h/2"/>
                                          </p:val>
                                        </p:tav>
                                        <p:tav tm="100000">
                                          <p:val>
                                            <p:strVal val="#ppt_y"/>
                                          </p:val>
                                        </p:tav>
                                      </p:tavLst>
                                    </p:anim>
                                  </p:childTnLst>
                                </p:cTn>
                              </p:par>
                              <p:par>
                                <p:cTn id="112" presetID="2" presetClass="entr" presetSubtype="4" fill="hold" nodeType="withEffect">
                                  <p:stCondLst>
                                    <p:cond delay="0"/>
                                  </p:stCondLst>
                                  <p:childTnLst>
                                    <p:set>
                                      <p:cBhvr>
                                        <p:cTn id="113" dur="1" fill="hold">
                                          <p:stCondLst>
                                            <p:cond delay="0"/>
                                          </p:stCondLst>
                                        </p:cTn>
                                        <p:tgtEl>
                                          <p:spTgt spid="6">
                                            <p:txEl>
                                              <p:pRg st="14" end="14"/>
                                            </p:txEl>
                                          </p:spTgt>
                                        </p:tgtEl>
                                        <p:attrNameLst>
                                          <p:attrName>style.visibility</p:attrName>
                                        </p:attrNameLst>
                                      </p:cBhvr>
                                      <p:to>
                                        <p:strVal val="visible"/>
                                      </p:to>
                                    </p:set>
                                    <p:anim calcmode="lin" valueType="num">
                                      <p:cBhvr additive="base">
                                        <p:cTn id="114" dur="500" fill="hold"/>
                                        <p:tgtEl>
                                          <p:spTgt spid="6">
                                            <p:txEl>
                                              <p:pRg st="14" end="14"/>
                                            </p:txEl>
                                          </p:spTgt>
                                        </p:tgtEl>
                                        <p:attrNameLst>
                                          <p:attrName>ppt_x</p:attrName>
                                        </p:attrNameLst>
                                      </p:cBhvr>
                                      <p:tavLst>
                                        <p:tav tm="0">
                                          <p:val>
                                            <p:strVal val="#ppt_x"/>
                                          </p:val>
                                        </p:tav>
                                        <p:tav tm="100000">
                                          <p:val>
                                            <p:strVal val="#ppt_x"/>
                                          </p:val>
                                        </p:tav>
                                      </p:tavLst>
                                    </p:anim>
                                    <p:anim calcmode="lin" valueType="num">
                                      <p:cBhvr additive="base">
                                        <p:cTn id="115" dur="500" fill="hold"/>
                                        <p:tgtEl>
                                          <p:spTgt spid="6">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10" presetClass="exit" presetSubtype="0" fill="hold" nodeType="clickEffect">
                                  <p:stCondLst>
                                    <p:cond delay="0"/>
                                  </p:stCondLst>
                                  <p:childTnLst>
                                    <p:animEffect transition="out" filter="fade">
                                      <p:cBhvr>
                                        <p:cTn id="119" dur="2000"/>
                                        <p:tgtEl>
                                          <p:spTgt spid="6">
                                            <p:txEl>
                                              <p:pRg st="12" end="12"/>
                                            </p:txEl>
                                          </p:spTgt>
                                        </p:tgtEl>
                                      </p:cBhvr>
                                    </p:animEffect>
                                    <p:set>
                                      <p:cBhvr>
                                        <p:cTn id="120" dur="1" fill="hold">
                                          <p:stCondLst>
                                            <p:cond delay="1999"/>
                                          </p:stCondLst>
                                        </p:cTn>
                                        <p:tgtEl>
                                          <p:spTgt spid="6">
                                            <p:txEl>
                                              <p:pRg st="12" end="12"/>
                                            </p:txEl>
                                          </p:spTgt>
                                        </p:tgtEl>
                                        <p:attrNameLst>
                                          <p:attrName>style.visibility</p:attrName>
                                        </p:attrNameLst>
                                      </p:cBhvr>
                                      <p:to>
                                        <p:strVal val="hidden"/>
                                      </p:to>
                                    </p:set>
                                  </p:childTnLst>
                                </p:cTn>
                              </p:par>
                            </p:childTnLst>
                          </p:cTn>
                        </p:par>
                      </p:childTnLst>
                    </p:cTn>
                  </p:par>
                  <p:par>
                    <p:cTn id="121" fill="hold">
                      <p:stCondLst>
                        <p:cond delay="indefinite"/>
                      </p:stCondLst>
                      <p:childTnLst>
                        <p:par>
                          <p:cTn id="122" fill="hold">
                            <p:stCondLst>
                              <p:cond delay="0"/>
                            </p:stCondLst>
                            <p:childTnLst>
                              <p:par>
                                <p:cTn id="123" presetID="10" presetClass="exit" presetSubtype="0" fill="hold" nodeType="clickEffect">
                                  <p:stCondLst>
                                    <p:cond delay="0"/>
                                  </p:stCondLst>
                                  <p:childTnLst>
                                    <p:animEffect transition="out" filter="fade">
                                      <p:cBhvr>
                                        <p:cTn id="124" dur="2000"/>
                                        <p:tgtEl>
                                          <p:spTgt spid="6">
                                            <p:txEl>
                                              <p:pRg st="14" end="14"/>
                                            </p:txEl>
                                          </p:spTgt>
                                        </p:tgtEl>
                                      </p:cBhvr>
                                    </p:animEffect>
                                    <p:set>
                                      <p:cBhvr>
                                        <p:cTn id="125" dur="1" fill="hold">
                                          <p:stCondLst>
                                            <p:cond delay="1999"/>
                                          </p:stCondLst>
                                        </p:cTn>
                                        <p:tgtEl>
                                          <p:spTgt spid="6">
                                            <p:txEl>
                                              <p:pRg st="14" end="1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ysClr val="windowText" lastClr="000000"/>
              </a:solidFill>
            </a:endParaRPr>
          </a:p>
        </p:txBody>
      </p:sp>
      <p:sp>
        <p:nvSpPr>
          <p:cNvPr id="2" name="Title 1"/>
          <p:cNvSpPr>
            <a:spLocks noGrp="1"/>
          </p:cNvSpPr>
          <p:nvPr>
            <p:ph type="title"/>
          </p:nvPr>
        </p:nvSpPr>
        <p:spPr>
          <a:xfrm>
            <a:off x="457200" y="274638"/>
            <a:ext cx="8229600" cy="944562"/>
          </a:xfrm>
        </p:spPr>
        <p:txBody>
          <a:bodyPr/>
          <a:lstStyle/>
          <a:p>
            <a:r>
              <a:rPr lang="en-US" dirty="0" smtClean="0">
                <a:solidFill>
                  <a:schemeClr val="bg1"/>
                </a:solidFill>
              </a:rPr>
              <a:t>THE FACTS</a:t>
            </a:r>
            <a:endParaRPr lang="en-US" dirty="0">
              <a:solidFill>
                <a:schemeClr val="bg1"/>
              </a:solidFill>
            </a:endParaRPr>
          </a:p>
        </p:txBody>
      </p:sp>
      <p:sp>
        <p:nvSpPr>
          <p:cNvPr id="6" name="TextBox 5"/>
          <p:cNvSpPr txBox="1"/>
          <p:nvPr/>
        </p:nvSpPr>
        <p:spPr>
          <a:xfrm>
            <a:off x="1905000" y="1371600"/>
            <a:ext cx="6781800" cy="5355312"/>
          </a:xfrm>
          <a:prstGeom prst="rect">
            <a:avLst/>
          </a:prstGeom>
          <a:noFill/>
        </p:spPr>
        <p:txBody>
          <a:bodyPr wrap="square" rtlCol="0">
            <a:spAutoFit/>
          </a:bodyPr>
          <a:lstStyle/>
          <a:p>
            <a:r>
              <a:rPr lang="en-US" dirty="0" smtClean="0">
                <a:solidFill>
                  <a:schemeClr val="bg1"/>
                </a:solidFill>
              </a:rPr>
              <a:t>Schools bring together a wide range of people and ideas. Together students learn while helping the planet, how their local actions “ripple” out into the wider world.  Sustainable development is…</a:t>
            </a:r>
          </a:p>
          <a:p>
            <a:pPr marL="342900" indent="-342900">
              <a:buFont typeface="+mj-lt"/>
              <a:buAutoNum type="alphaUcPeriod"/>
            </a:pPr>
            <a:r>
              <a:rPr lang="en-US" dirty="0" smtClean="0">
                <a:solidFill>
                  <a:schemeClr val="bg1"/>
                </a:solidFill>
              </a:rPr>
              <a:t>developing areas in such a way that both meets our needs without compromising the ability of future generations to meet their needs.</a:t>
            </a:r>
          </a:p>
          <a:p>
            <a:pPr marL="342900" indent="-342900">
              <a:buFont typeface="+mj-lt"/>
              <a:buAutoNum type="alphaUcPeriod"/>
            </a:pPr>
            <a:r>
              <a:rPr lang="en-US" dirty="0" smtClean="0">
                <a:solidFill>
                  <a:schemeClr val="bg1"/>
                </a:solidFill>
              </a:rPr>
              <a:t>working together to meet the world’s needs.</a:t>
            </a:r>
          </a:p>
          <a:p>
            <a:pPr marL="342900" indent="-342900">
              <a:buFont typeface="+mj-lt"/>
              <a:buAutoNum type="alphaUcPeriod"/>
            </a:pPr>
            <a:r>
              <a:rPr lang="en-US" dirty="0" smtClean="0">
                <a:solidFill>
                  <a:schemeClr val="bg1"/>
                </a:solidFill>
              </a:rPr>
              <a:t>developing environmentally friendly cities.</a:t>
            </a:r>
          </a:p>
          <a:p>
            <a:pPr marL="342900" indent="-342900">
              <a:buFont typeface="+mj-lt"/>
              <a:buAutoNum type="alphaUcPeriod"/>
            </a:pPr>
            <a:r>
              <a:rPr lang="en-US" dirty="0" smtClean="0">
                <a:solidFill>
                  <a:schemeClr val="bg1"/>
                </a:solidFill>
              </a:rPr>
              <a:t>addressing the development of the economy and society before   addressing the environment.</a:t>
            </a:r>
          </a:p>
          <a:p>
            <a:pPr marL="342900" indent="-342900"/>
            <a:endParaRPr lang="en-US" dirty="0" smtClean="0">
              <a:solidFill>
                <a:schemeClr val="bg1"/>
              </a:solidFill>
            </a:endParaRPr>
          </a:p>
          <a:p>
            <a:pPr marL="342900" indent="-342900"/>
            <a:endParaRPr lang="en-US" dirty="0" smtClean="0">
              <a:solidFill>
                <a:schemeClr val="bg1"/>
              </a:solidFill>
            </a:endParaRPr>
          </a:p>
          <a:p>
            <a:pPr marL="342900" indent="-342900"/>
            <a:r>
              <a:rPr lang="en-US" dirty="0" smtClean="0">
                <a:solidFill>
                  <a:schemeClr val="bg1"/>
                </a:solidFill>
              </a:rPr>
              <a:t>Did you know you and your family have a TRAVEL FOOTPRINT?</a:t>
            </a:r>
          </a:p>
          <a:p>
            <a:pPr marL="342900" indent="-342900"/>
            <a:r>
              <a:rPr lang="en-US" dirty="0" smtClean="0">
                <a:solidFill>
                  <a:schemeClr val="bg1"/>
                </a:solidFill>
              </a:rPr>
              <a:t>Eco-Schools can help raise awareness and generate SUSTAINABLE</a:t>
            </a:r>
          </a:p>
          <a:p>
            <a:pPr marL="342900" indent="-342900"/>
            <a:r>
              <a:rPr lang="en-US" dirty="0" smtClean="0">
                <a:solidFill>
                  <a:schemeClr val="bg1"/>
                </a:solidFill>
              </a:rPr>
              <a:t>solutions that will…</a:t>
            </a:r>
          </a:p>
          <a:p>
            <a:pPr marL="342900" indent="-342900">
              <a:buAutoNum type="alphaUcPeriod"/>
            </a:pPr>
            <a:r>
              <a:rPr lang="en-US" dirty="0" smtClean="0">
                <a:solidFill>
                  <a:schemeClr val="bg1"/>
                </a:solidFill>
              </a:rPr>
              <a:t>reduce fuel consumption by vehicles.</a:t>
            </a:r>
          </a:p>
          <a:p>
            <a:pPr marL="342900" indent="-342900">
              <a:buAutoNum type="alphaUcPeriod"/>
            </a:pPr>
            <a:r>
              <a:rPr lang="en-US" dirty="0" smtClean="0">
                <a:solidFill>
                  <a:schemeClr val="bg1"/>
                </a:solidFill>
              </a:rPr>
              <a:t>reduce pollution by vehicles.</a:t>
            </a:r>
          </a:p>
          <a:p>
            <a:pPr marL="342900" indent="-342900">
              <a:buAutoNum type="alphaUcPeriod"/>
            </a:pPr>
            <a:r>
              <a:rPr lang="en-US" dirty="0" smtClean="0">
                <a:solidFill>
                  <a:schemeClr val="bg1"/>
                </a:solidFill>
              </a:rPr>
              <a:t>reduce how often you travel in your vehicle.</a:t>
            </a:r>
          </a:p>
          <a:p>
            <a:pPr marL="342900" indent="-342900">
              <a:buAutoNum type="alphaUcPeriod"/>
            </a:pPr>
            <a:r>
              <a:rPr lang="en-US" dirty="0" smtClean="0">
                <a:solidFill>
                  <a:schemeClr val="bg1"/>
                </a:solidFill>
              </a:rPr>
              <a:t>All of the above</a:t>
            </a:r>
          </a:p>
        </p:txBody>
      </p:sp>
      <p:pic>
        <p:nvPicPr>
          <p:cNvPr id="11" name="Picture 10" descr="ecoschools_icons_pathways_transportation.jpg"/>
          <p:cNvPicPr>
            <a:picLocks noChangeAspect="1"/>
          </p:cNvPicPr>
          <p:nvPr/>
        </p:nvPicPr>
        <p:blipFill>
          <a:blip r:embed="rId2" cstate="print"/>
          <a:stretch>
            <a:fillRect/>
          </a:stretch>
        </p:blipFill>
        <p:spPr>
          <a:xfrm>
            <a:off x="533399" y="4963668"/>
            <a:ext cx="1241857" cy="1360932"/>
          </a:xfrm>
          <a:prstGeom prst="rect">
            <a:avLst/>
          </a:prstGeom>
        </p:spPr>
      </p:pic>
      <p:pic>
        <p:nvPicPr>
          <p:cNvPr id="9" name="Picture 8" descr="ecoschools_icons_pathways_sustainable_dev_text.jpg"/>
          <p:cNvPicPr>
            <a:picLocks noChangeAspect="1"/>
          </p:cNvPicPr>
          <p:nvPr/>
        </p:nvPicPr>
        <p:blipFill>
          <a:blip r:embed="rId3" cstate="print"/>
          <a:stretch>
            <a:fillRect/>
          </a:stretch>
        </p:blipFill>
        <p:spPr>
          <a:xfrm>
            <a:off x="533400" y="1831849"/>
            <a:ext cx="1173597" cy="159715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1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6">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1000" fill="hold"/>
                                        <p:tgtEl>
                                          <p:spTgt spid="9"/>
                                        </p:tgtEl>
                                        <p:attrNameLst>
                                          <p:attrName>ppt_x</p:attrName>
                                        </p:attrNameLst>
                                      </p:cBhvr>
                                      <p:tavLst>
                                        <p:tav tm="0">
                                          <p:val>
                                            <p:strVal val="#ppt_x"/>
                                          </p:val>
                                        </p:tav>
                                        <p:tav tm="100000">
                                          <p:val>
                                            <p:strVal val="#ppt_x"/>
                                          </p:val>
                                        </p:tav>
                                      </p:tavLst>
                                    </p:anim>
                                    <p:anim calcmode="lin" valueType="num">
                                      <p:cBhvr additive="base">
                                        <p:cTn id="12" dur="10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nodeType="clickEffect">
                                  <p:stCondLst>
                                    <p:cond delay="0"/>
                                  </p:stCondLst>
                                  <p:iterate type="lt">
                                    <p:tmPct val="0"/>
                                  </p:iterate>
                                  <p:childTnLst>
                                    <p:set>
                                      <p:cBhvr>
                                        <p:cTn id="16" dur="1" fill="hold">
                                          <p:stCondLst>
                                            <p:cond delay="0"/>
                                          </p:stCondLst>
                                        </p:cTn>
                                        <p:tgtEl>
                                          <p:spTgt spid="6">
                                            <p:txEl>
                                              <p:pRg st="1" end="1"/>
                                            </p:txEl>
                                          </p:spTgt>
                                        </p:tgtEl>
                                        <p:attrNameLst>
                                          <p:attrName>style.visibility</p:attrName>
                                        </p:attrNameLst>
                                      </p:cBhvr>
                                      <p:to>
                                        <p:strVal val="visible"/>
                                      </p:to>
                                    </p:set>
                                    <p:anim calcmode="lin" valueType="num">
                                      <p:cBhvr>
                                        <p:cTn id="17"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8" dur="10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19" dur="1000"/>
                                        <p:tgtEl>
                                          <p:spTgt spid="6">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0" fill="hold" nodeType="clickEffect">
                                  <p:stCondLst>
                                    <p:cond delay="0"/>
                                  </p:stCondLst>
                                  <p:childTnLst>
                                    <p:set>
                                      <p:cBhvr>
                                        <p:cTn id="23" dur="1" fill="hold">
                                          <p:stCondLst>
                                            <p:cond delay="0"/>
                                          </p:stCondLst>
                                        </p:cTn>
                                        <p:tgtEl>
                                          <p:spTgt spid="6">
                                            <p:txEl>
                                              <p:pRg st="2" end="2"/>
                                            </p:txEl>
                                          </p:spTgt>
                                        </p:tgtEl>
                                        <p:attrNameLst>
                                          <p:attrName>style.visibility</p:attrName>
                                        </p:attrNameLst>
                                      </p:cBhvr>
                                      <p:to>
                                        <p:strVal val="visible"/>
                                      </p:to>
                                    </p:set>
                                    <p:anim calcmode="lin" valueType="num">
                                      <p:cBhvr>
                                        <p:cTn id="24"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5" dur="10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26" dur="1000"/>
                                        <p:tgtEl>
                                          <p:spTgt spid="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0"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 calcmode="lin" valueType="num">
                                      <p:cBhvr>
                                        <p:cTn id="31" dur="1000" fill="hold"/>
                                        <p:tgtEl>
                                          <p:spTgt spid="6">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6">
                                            <p:txEl>
                                              <p:pRg st="3" end="3"/>
                                            </p:txEl>
                                          </p:spTgt>
                                        </p:tgtEl>
                                        <p:attrNameLst>
                                          <p:attrName>ppt_h</p:attrName>
                                        </p:attrNameLst>
                                      </p:cBhvr>
                                      <p:tavLst>
                                        <p:tav tm="0">
                                          <p:val>
                                            <p:fltVal val="0"/>
                                          </p:val>
                                        </p:tav>
                                        <p:tav tm="100000">
                                          <p:val>
                                            <p:strVal val="#ppt_h"/>
                                          </p:val>
                                        </p:tav>
                                      </p:tavLst>
                                    </p:anim>
                                    <p:animEffect transition="in" filter="fade">
                                      <p:cBhvr>
                                        <p:cTn id="33" dur="1000"/>
                                        <p:tgtEl>
                                          <p:spTgt spid="6">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0" fill="hold" nodeType="clickEffect">
                                  <p:stCondLst>
                                    <p:cond delay="0"/>
                                  </p:stCondLst>
                                  <p:childTnLst>
                                    <p:set>
                                      <p:cBhvr>
                                        <p:cTn id="37" dur="1" fill="hold">
                                          <p:stCondLst>
                                            <p:cond delay="0"/>
                                          </p:stCondLst>
                                        </p:cTn>
                                        <p:tgtEl>
                                          <p:spTgt spid="6">
                                            <p:txEl>
                                              <p:pRg st="4" end="4"/>
                                            </p:txEl>
                                          </p:spTgt>
                                        </p:tgtEl>
                                        <p:attrNameLst>
                                          <p:attrName>style.visibility</p:attrName>
                                        </p:attrNameLst>
                                      </p:cBhvr>
                                      <p:to>
                                        <p:strVal val="visible"/>
                                      </p:to>
                                    </p:set>
                                    <p:anim calcmode="lin" valueType="num">
                                      <p:cBhvr>
                                        <p:cTn id="38" dur="1000" fill="hold"/>
                                        <p:tgtEl>
                                          <p:spTgt spid="6">
                                            <p:txEl>
                                              <p:pRg st="4" end="4"/>
                                            </p:txEl>
                                          </p:spTgt>
                                        </p:tgtEl>
                                        <p:attrNameLst>
                                          <p:attrName>ppt_w</p:attrName>
                                        </p:attrNameLst>
                                      </p:cBhvr>
                                      <p:tavLst>
                                        <p:tav tm="0">
                                          <p:val>
                                            <p:fltVal val="0"/>
                                          </p:val>
                                        </p:tav>
                                        <p:tav tm="100000">
                                          <p:val>
                                            <p:strVal val="#ppt_w"/>
                                          </p:val>
                                        </p:tav>
                                      </p:tavLst>
                                    </p:anim>
                                    <p:anim calcmode="lin" valueType="num">
                                      <p:cBhvr>
                                        <p:cTn id="39" dur="10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40" dur="1000"/>
                                        <p:tgtEl>
                                          <p:spTgt spid="6">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xit" presetSubtype="16" fill="hold" nodeType="clickEffect">
                                  <p:stCondLst>
                                    <p:cond delay="0"/>
                                  </p:stCondLst>
                                  <p:childTnLst>
                                    <p:animEffect transition="out" filter="box(in)">
                                      <p:cBhvr>
                                        <p:cTn id="44" dur="500"/>
                                        <p:tgtEl>
                                          <p:spTgt spid="6">
                                            <p:txEl>
                                              <p:pRg st="3" end="3"/>
                                            </p:txEl>
                                          </p:spTgt>
                                        </p:tgtEl>
                                      </p:cBhvr>
                                    </p:animEffect>
                                    <p:set>
                                      <p:cBhvr>
                                        <p:cTn id="45" dur="1" fill="hold">
                                          <p:stCondLst>
                                            <p:cond delay="499"/>
                                          </p:stCondLst>
                                        </p:cTn>
                                        <p:tgtEl>
                                          <p:spTgt spid="6">
                                            <p:txEl>
                                              <p:pRg st="3" end="3"/>
                                            </p:txEl>
                                          </p:spTgt>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4" presetClass="exit" presetSubtype="16" fill="hold" nodeType="clickEffect">
                                  <p:stCondLst>
                                    <p:cond delay="0"/>
                                  </p:stCondLst>
                                  <p:childTnLst>
                                    <p:animEffect transition="out" filter="box(in)">
                                      <p:cBhvr>
                                        <p:cTn id="49" dur="500"/>
                                        <p:tgtEl>
                                          <p:spTgt spid="6">
                                            <p:txEl>
                                              <p:pRg st="2" end="2"/>
                                            </p:txEl>
                                          </p:spTgt>
                                        </p:tgtEl>
                                      </p:cBhvr>
                                    </p:animEffect>
                                    <p:set>
                                      <p:cBhvr>
                                        <p:cTn id="50" dur="1" fill="hold">
                                          <p:stCondLst>
                                            <p:cond delay="499"/>
                                          </p:stCondLst>
                                        </p:cTn>
                                        <p:tgtEl>
                                          <p:spTgt spid="6">
                                            <p:txEl>
                                              <p:pRg st="2" end="2"/>
                                            </p:txEl>
                                          </p:spTgt>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4" presetClass="exit" presetSubtype="16" fill="hold" nodeType="clickEffect">
                                  <p:stCondLst>
                                    <p:cond delay="0"/>
                                  </p:stCondLst>
                                  <p:childTnLst>
                                    <p:animEffect transition="out" filter="box(in)">
                                      <p:cBhvr>
                                        <p:cTn id="54" dur="500"/>
                                        <p:tgtEl>
                                          <p:spTgt spid="6">
                                            <p:txEl>
                                              <p:pRg st="4" end="4"/>
                                            </p:txEl>
                                          </p:spTgt>
                                        </p:tgtEl>
                                      </p:cBhvr>
                                    </p:animEffect>
                                    <p:set>
                                      <p:cBhvr>
                                        <p:cTn id="55" dur="1" fill="hold">
                                          <p:stCondLst>
                                            <p:cond delay="499"/>
                                          </p:stCondLst>
                                        </p:cTn>
                                        <p:tgtEl>
                                          <p:spTgt spid="6">
                                            <p:txEl>
                                              <p:pRg st="4" end="4"/>
                                            </p:txEl>
                                          </p:spTgt>
                                        </p:tgtEl>
                                        <p:attrNameLst>
                                          <p:attrName>style.visibility</p:attrName>
                                        </p:attrNameLst>
                                      </p:cBhvr>
                                      <p:to>
                                        <p:strVal val="hidden"/>
                                      </p:to>
                                    </p:set>
                                  </p:childTnLst>
                                </p:cTn>
                              </p:par>
                            </p:childTnLst>
                          </p:cTn>
                        </p:par>
                        <p:par>
                          <p:cTn id="56" fill="hold">
                            <p:stCondLst>
                              <p:cond delay="500"/>
                            </p:stCondLst>
                            <p:childTnLst>
                              <p:par>
                                <p:cTn id="57" presetID="26" presetClass="emph" presetSubtype="0" fill="hold" nodeType="afterEffect">
                                  <p:stCondLst>
                                    <p:cond delay="0"/>
                                  </p:stCondLst>
                                  <p:iterate type="lt">
                                    <p:tmPct val="0"/>
                                  </p:iterate>
                                  <p:childTnLst>
                                    <p:animEffect transition="out" filter="fade">
                                      <p:cBhvr>
                                        <p:cTn id="58" dur="2000" tmFilter="0, 0; .2, .5; .8, .5; 1, 0"/>
                                        <p:tgtEl>
                                          <p:spTgt spid="6">
                                            <p:txEl>
                                              <p:pRg st="1" end="1"/>
                                            </p:txEl>
                                          </p:spTgt>
                                        </p:tgtEl>
                                      </p:cBhvr>
                                    </p:animEffect>
                                    <p:animScale>
                                      <p:cBhvr>
                                        <p:cTn id="59" dur="1000" autoRev="1" fill="hold"/>
                                        <p:tgtEl>
                                          <p:spTgt spid="6">
                                            <p:txEl>
                                              <p:pRg st="1" end="1"/>
                                            </p:txEl>
                                          </p:spTgt>
                                        </p:tgtEl>
                                      </p:cBhvr>
                                      <p:by x="105000" y="105000"/>
                                    </p:animScale>
                                  </p:childTnLst>
                                </p:cTn>
                              </p:par>
                            </p:childTnLst>
                          </p:cTn>
                        </p:par>
                        <p:par>
                          <p:cTn id="60" fill="hold">
                            <p:stCondLst>
                              <p:cond delay="2500"/>
                            </p:stCondLst>
                            <p:childTnLst>
                              <p:par>
                                <p:cTn id="61" presetID="10" presetClass="entr" presetSubtype="0" fill="hold" nodeType="afterEffect">
                                  <p:stCondLst>
                                    <p:cond delay="0"/>
                                  </p:stCondLst>
                                  <p:childTnLst>
                                    <p:set>
                                      <p:cBhvr>
                                        <p:cTn id="62" dur="1" fill="hold">
                                          <p:stCondLst>
                                            <p:cond delay="0"/>
                                          </p:stCondLst>
                                        </p:cTn>
                                        <p:tgtEl>
                                          <p:spTgt spid="6">
                                            <p:txEl>
                                              <p:pRg st="2" end="2"/>
                                            </p:txEl>
                                          </p:spTgt>
                                        </p:tgtEl>
                                        <p:attrNameLst>
                                          <p:attrName>style.visibility</p:attrName>
                                        </p:attrNameLst>
                                      </p:cBhvr>
                                      <p:to>
                                        <p:strVal val="visible"/>
                                      </p:to>
                                    </p:set>
                                    <p:animEffect transition="in" filter="fade">
                                      <p:cBhvr>
                                        <p:cTn id="63" dur="1000"/>
                                        <p:tgtEl>
                                          <p:spTgt spid="6">
                                            <p:txEl>
                                              <p:pRg st="2" end="2"/>
                                            </p:txEl>
                                          </p:spTgt>
                                        </p:tgtEl>
                                      </p:cBhvr>
                                    </p:animEffect>
                                  </p:childTnLst>
                                </p:cTn>
                              </p:par>
                              <p:par>
                                <p:cTn id="64" presetID="10" presetClass="entr" presetSubtype="0" fill="hold" nodeType="withEffect">
                                  <p:stCondLst>
                                    <p:cond delay="0"/>
                                  </p:stCondLst>
                                  <p:childTnLst>
                                    <p:set>
                                      <p:cBhvr>
                                        <p:cTn id="65" dur="1" fill="hold">
                                          <p:stCondLst>
                                            <p:cond delay="0"/>
                                          </p:stCondLst>
                                        </p:cTn>
                                        <p:tgtEl>
                                          <p:spTgt spid="6">
                                            <p:txEl>
                                              <p:pRg st="3" end="3"/>
                                            </p:txEl>
                                          </p:spTgt>
                                        </p:tgtEl>
                                        <p:attrNameLst>
                                          <p:attrName>style.visibility</p:attrName>
                                        </p:attrNameLst>
                                      </p:cBhvr>
                                      <p:to>
                                        <p:strVal val="visible"/>
                                      </p:to>
                                    </p:set>
                                    <p:animEffect transition="in" filter="fade">
                                      <p:cBhvr>
                                        <p:cTn id="66" dur="1000"/>
                                        <p:tgtEl>
                                          <p:spTgt spid="6">
                                            <p:txEl>
                                              <p:pRg st="3" end="3"/>
                                            </p:txEl>
                                          </p:spTgt>
                                        </p:tgtEl>
                                      </p:cBhvr>
                                    </p:animEffect>
                                  </p:childTnLst>
                                </p:cTn>
                              </p:par>
                              <p:par>
                                <p:cTn id="67" presetID="10" presetClass="entr" presetSubtype="0" fill="hold" nodeType="withEffect">
                                  <p:stCondLst>
                                    <p:cond delay="0"/>
                                  </p:stCondLst>
                                  <p:childTnLst>
                                    <p:set>
                                      <p:cBhvr>
                                        <p:cTn id="68" dur="1" fill="hold">
                                          <p:stCondLst>
                                            <p:cond delay="0"/>
                                          </p:stCondLst>
                                        </p:cTn>
                                        <p:tgtEl>
                                          <p:spTgt spid="6">
                                            <p:txEl>
                                              <p:pRg st="4" end="4"/>
                                            </p:txEl>
                                          </p:spTgt>
                                        </p:tgtEl>
                                        <p:attrNameLst>
                                          <p:attrName>style.visibility</p:attrName>
                                        </p:attrNameLst>
                                      </p:cBhvr>
                                      <p:to>
                                        <p:strVal val="visible"/>
                                      </p:to>
                                    </p:set>
                                    <p:animEffect transition="in" filter="fade">
                                      <p:cBhvr>
                                        <p:cTn id="69" dur="1000"/>
                                        <p:tgtEl>
                                          <p:spTgt spid="6">
                                            <p:txEl>
                                              <p:pRg st="4" end="4"/>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2" presetClass="entr" presetSubtype="8" fill="hold" nodeType="clickEffect">
                                  <p:stCondLst>
                                    <p:cond delay="0"/>
                                  </p:stCondLst>
                                  <p:childTnLst>
                                    <p:set>
                                      <p:cBhvr>
                                        <p:cTn id="73" dur="1" fill="hold">
                                          <p:stCondLst>
                                            <p:cond delay="0"/>
                                          </p:stCondLst>
                                        </p:cTn>
                                        <p:tgtEl>
                                          <p:spTgt spid="6">
                                            <p:txEl>
                                              <p:pRg st="7" end="7"/>
                                            </p:txEl>
                                          </p:spTgt>
                                        </p:tgtEl>
                                        <p:attrNameLst>
                                          <p:attrName>style.visibility</p:attrName>
                                        </p:attrNameLst>
                                      </p:cBhvr>
                                      <p:to>
                                        <p:strVal val="visible"/>
                                      </p:to>
                                    </p:set>
                                    <p:anim calcmode="lin" valueType="num">
                                      <p:cBhvr additive="base">
                                        <p:cTn id="74" dur="500" fill="hold"/>
                                        <p:tgtEl>
                                          <p:spTgt spid="6">
                                            <p:txEl>
                                              <p:pRg st="7" end="7"/>
                                            </p:txEl>
                                          </p:spTgt>
                                        </p:tgtEl>
                                        <p:attrNameLst>
                                          <p:attrName>ppt_x</p:attrName>
                                        </p:attrNameLst>
                                      </p:cBhvr>
                                      <p:tavLst>
                                        <p:tav tm="0">
                                          <p:val>
                                            <p:strVal val="0-#ppt_w/2"/>
                                          </p:val>
                                        </p:tav>
                                        <p:tav tm="100000">
                                          <p:val>
                                            <p:strVal val="#ppt_x"/>
                                          </p:val>
                                        </p:tav>
                                      </p:tavLst>
                                    </p:anim>
                                    <p:anim calcmode="lin" valueType="num">
                                      <p:cBhvr additive="base">
                                        <p:cTn id="75" dur="500" fill="hold"/>
                                        <p:tgtEl>
                                          <p:spTgt spid="6">
                                            <p:txEl>
                                              <p:pRg st="7" end="7"/>
                                            </p:txEl>
                                          </p:spTgt>
                                        </p:tgtEl>
                                        <p:attrNameLst>
                                          <p:attrName>ppt_y</p:attrName>
                                        </p:attrNameLst>
                                      </p:cBhvr>
                                      <p:tavLst>
                                        <p:tav tm="0">
                                          <p:val>
                                            <p:strVal val="#ppt_y"/>
                                          </p:val>
                                        </p:tav>
                                        <p:tav tm="100000">
                                          <p:val>
                                            <p:strVal val="#ppt_y"/>
                                          </p:val>
                                        </p:tav>
                                      </p:tavLst>
                                    </p:anim>
                                  </p:childTnLst>
                                </p:cTn>
                              </p:par>
                              <p:par>
                                <p:cTn id="76" presetID="2" presetClass="entr" presetSubtype="8" fill="hold" nodeType="withEffect">
                                  <p:stCondLst>
                                    <p:cond delay="0"/>
                                  </p:stCondLst>
                                  <p:childTnLst>
                                    <p:set>
                                      <p:cBhvr>
                                        <p:cTn id="77" dur="1" fill="hold">
                                          <p:stCondLst>
                                            <p:cond delay="0"/>
                                          </p:stCondLst>
                                        </p:cTn>
                                        <p:tgtEl>
                                          <p:spTgt spid="6">
                                            <p:txEl>
                                              <p:pRg st="8" end="8"/>
                                            </p:txEl>
                                          </p:spTgt>
                                        </p:tgtEl>
                                        <p:attrNameLst>
                                          <p:attrName>style.visibility</p:attrName>
                                        </p:attrNameLst>
                                      </p:cBhvr>
                                      <p:to>
                                        <p:strVal val="visible"/>
                                      </p:to>
                                    </p:set>
                                    <p:anim calcmode="lin" valueType="num">
                                      <p:cBhvr additive="base">
                                        <p:cTn id="78" dur="500" fill="hold"/>
                                        <p:tgtEl>
                                          <p:spTgt spid="6">
                                            <p:txEl>
                                              <p:pRg st="8" end="8"/>
                                            </p:txEl>
                                          </p:spTgt>
                                        </p:tgtEl>
                                        <p:attrNameLst>
                                          <p:attrName>ppt_x</p:attrName>
                                        </p:attrNameLst>
                                      </p:cBhvr>
                                      <p:tavLst>
                                        <p:tav tm="0">
                                          <p:val>
                                            <p:strVal val="0-#ppt_w/2"/>
                                          </p:val>
                                        </p:tav>
                                        <p:tav tm="100000">
                                          <p:val>
                                            <p:strVal val="#ppt_x"/>
                                          </p:val>
                                        </p:tav>
                                      </p:tavLst>
                                    </p:anim>
                                    <p:anim calcmode="lin" valueType="num">
                                      <p:cBhvr additive="base">
                                        <p:cTn id="79" dur="500" fill="hold"/>
                                        <p:tgtEl>
                                          <p:spTgt spid="6">
                                            <p:txEl>
                                              <p:pRg st="8" end="8"/>
                                            </p:txEl>
                                          </p:spTgt>
                                        </p:tgtEl>
                                        <p:attrNameLst>
                                          <p:attrName>ppt_y</p:attrName>
                                        </p:attrNameLst>
                                      </p:cBhvr>
                                      <p:tavLst>
                                        <p:tav tm="0">
                                          <p:val>
                                            <p:strVal val="#ppt_y"/>
                                          </p:val>
                                        </p:tav>
                                        <p:tav tm="100000">
                                          <p:val>
                                            <p:strVal val="#ppt_y"/>
                                          </p:val>
                                        </p:tav>
                                      </p:tavLst>
                                    </p:anim>
                                  </p:childTnLst>
                                </p:cTn>
                              </p:par>
                              <p:par>
                                <p:cTn id="80" presetID="2" presetClass="entr" presetSubtype="8" fill="hold" nodeType="withEffect">
                                  <p:stCondLst>
                                    <p:cond delay="0"/>
                                  </p:stCondLst>
                                  <p:childTnLst>
                                    <p:set>
                                      <p:cBhvr>
                                        <p:cTn id="81" dur="1" fill="hold">
                                          <p:stCondLst>
                                            <p:cond delay="0"/>
                                          </p:stCondLst>
                                        </p:cTn>
                                        <p:tgtEl>
                                          <p:spTgt spid="6">
                                            <p:txEl>
                                              <p:pRg st="9" end="9"/>
                                            </p:txEl>
                                          </p:spTgt>
                                        </p:tgtEl>
                                        <p:attrNameLst>
                                          <p:attrName>style.visibility</p:attrName>
                                        </p:attrNameLst>
                                      </p:cBhvr>
                                      <p:to>
                                        <p:strVal val="visible"/>
                                      </p:to>
                                    </p:set>
                                    <p:anim calcmode="lin" valueType="num">
                                      <p:cBhvr additive="base">
                                        <p:cTn id="82" dur="500" fill="hold"/>
                                        <p:tgtEl>
                                          <p:spTgt spid="6">
                                            <p:txEl>
                                              <p:pRg st="9" end="9"/>
                                            </p:txEl>
                                          </p:spTgt>
                                        </p:tgtEl>
                                        <p:attrNameLst>
                                          <p:attrName>ppt_x</p:attrName>
                                        </p:attrNameLst>
                                      </p:cBhvr>
                                      <p:tavLst>
                                        <p:tav tm="0">
                                          <p:val>
                                            <p:strVal val="0-#ppt_w/2"/>
                                          </p:val>
                                        </p:tav>
                                        <p:tav tm="100000">
                                          <p:val>
                                            <p:strVal val="#ppt_x"/>
                                          </p:val>
                                        </p:tav>
                                      </p:tavLst>
                                    </p:anim>
                                    <p:anim calcmode="lin" valueType="num">
                                      <p:cBhvr additive="base">
                                        <p:cTn id="83" dur="500" fill="hold"/>
                                        <p:tgtEl>
                                          <p:spTgt spid="6">
                                            <p:txEl>
                                              <p:pRg st="9" end="9"/>
                                            </p:txEl>
                                          </p:spTgt>
                                        </p:tgtEl>
                                        <p:attrNameLst>
                                          <p:attrName>ppt_y</p:attrName>
                                        </p:attrNameLst>
                                      </p:cBhvr>
                                      <p:tavLst>
                                        <p:tav tm="0">
                                          <p:val>
                                            <p:strVal val="#ppt_y"/>
                                          </p:val>
                                        </p:tav>
                                        <p:tav tm="100000">
                                          <p:val>
                                            <p:strVal val="#ppt_y"/>
                                          </p:val>
                                        </p:tav>
                                      </p:tavLst>
                                    </p:anim>
                                  </p:childTnLst>
                                </p:cTn>
                              </p:par>
                              <p:par>
                                <p:cTn id="84" presetID="2" presetClass="entr" presetSubtype="4" fill="hold" nodeType="withEffect">
                                  <p:stCondLst>
                                    <p:cond delay="0"/>
                                  </p:stCondLst>
                                  <p:childTnLst>
                                    <p:set>
                                      <p:cBhvr>
                                        <p:cTn id="85" dur="1" fill="hold">
                                          <p:stCondLst>
                                            <p:cond delay="0"/>
                                          </p:stCondLst>
                                        </p:cTn>
                                        <p:tgtEl>
                                          <p:spTgt spid="11"/>
                                        </p:tgtEl>
                                        <p:attrNameLst>
                                          <p:attrName>style.visibility</p:attrName>
                                        </p:attrNameLst>
                                      </p:cBhvr>
                                      <p:to>
                                        <p:strVal val="visible"/>
                                      </p:to>
                                    </p:set>
                                    <p:anim calcmode="lin" valueType="num">
                                      <p:cBhvr additive="base">
                                        <p:cTn id="86" dur="500" fill="hold"/>
                                        <p:tgtEl>
                                          <p:spTgt spid="11"/>
                                        </p:tgtEl>
                                        <p:attrNameLst>
                                          <p:attrName>ppt_x</p:attrName>
                                        </p:attrNameLst>
                                      </p:cBhvr>
                                      <p:tavLst>
                                        <p:tav tm="0">
                                          <p:val>
                                            <p:strVal val="#ppt_x"/>
                                          </p:val>
                                        </p:tav>
                                        <p:tav tm="100000">
                                          <p:val>
                                            <p:strVal val="#ppt_x"/>
                                          </p:val>
                                        </p:tav>
                                      </p:tavLst>
                                    </p:anim>
                                    <p:anim calcmode="lin" valueType="num">
                                      <p:cBhvr additive="base">
                                        <p:cTn id="8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5" presetClass="entr" presetSubtype="0" fill="hold" nodeType="clickEffect">
                                  <p:stCondLst>
                                    <p:cond delay="0"/>
                                  </p:stCondLst>
                                  <p:childTnLst>
                                    <p:set>
                                      <p:cBhvr>
                                        <p:cTn id="91" dur="1" fill="hold">
                                          <p:stCondLst>
                                            <p:cond delay="0"/>
                                          </p:stCondLst>
                                        </p:cTn>
                                        <p:tgtEl>
                                          <p:spTgt spid="6">
                                            <p:txEl>
                                              <p:pRg st="10" end="10"/>
                                            </p:txEl>
                                          </p:spTgt>
                                        </p:tgtEl>
                                        <p:attrNameLst>
                                          <p:attrName>style.visibility</p:attrName>
                                        </p:attrNameLst>
                                      </p:cBhvr>
                                      <p:to>
                                        <p:strVal val="visible"/>
                                      </p:to>
                                    </p:set>
                                    <p:anim calcmode="lin" valueType="num">
                                      <p:cBhvr>
                                        <p:cTn id="92" dur="500" decel="50000" fill="hold">
                                          <p:stCondLst>
                                            <p:cond delay="0"/>
                                          </p:stCondLst>
                                        </p:cTn>
                                        <p:tgtEl>
                                          <p:spTgt spid="6">
                                            <p:txEl>
                                              <p:pRg st="10" end="10"/>
                                            </p:txEl>
                                          </p:spTgt>
                                        </p:tgtEl>
                                        <p:attrNameLst>
                                          <p:attrName>style.rotation</p:attrName>
                                        </p:attrNameLst>
                                      </p:cBhvr>
                                      <p:tavLst>
                                        <p:tav tm="0">
                                          <p:val>
                                            <p:fltVal val="-90"/>
                                          </p:val>
                                        </p:tav>
                                        <p:tav tm="100000">
                                          <p:val>
                                            <p:fltVal val="0"/>
                                          </p:val>
                                        </p:tav>
                                      </p:tavLst>
                                    </p:anim>
                                    <p:anim calcmode="lin" valueType="num">
                                      <p:cBhvr>
                                        <p:cTn id="93" dur="500" decel="50000" fill="hold">
                                          <p:stCondLst>
                                            <p:cond delay="0"/>
                                          </p:stCondLst>
                                        </p:cTn>
                                        <p:tgtEl>
                                          <p:spTgt spid="6">
                                            <p:txEl>
                                              <p:pRg st="10" end="10"/>
                                            </p:txEl>
                                          </p:spTgt>
                                        </p:tgtEl>
                                        <p:attrNameLst>
                                          <p:attrName>ppt_w</p:attrName>
                                        </p:attrNameLst>
                                      </p:cBhvr>
                                      <p:tavLst>
                                        <p:tav tm="0">
                                          <p:val>
                                            <p:strVal val="#ppt_w"/>
                                          </p:val>
                                        </p:tav>
                                        <p:tav tm="100000">
                                          <p:val>
                                            <p:strVal val="#ppt_w*.05"/>
                                          </p:val>
                                        </p:tav>
                                      </p:tavLst>
                                    </p:anim>
                                    <p:anim calcmode="lin" valueType="num">
                                      <p:cBhvr>
                                        <p:cTn id="94" dur="500" accel="50000" fill="hold">
                                          <p:stCondLst>
                                            <p:cond delay="500"/>
                                          </p:stCondLst>
                                        </p:cTn>
                                        <p:tgtEl>
                                          <p:spTgt spid="6">
                                            <p:txEl>
                                              <p:pRg st="10" end="10"/>
                                            </p:txEl>
                                          </p:spTgt>
                                        </p:tgtEl>
                                        <p:attrNameLst>
                                          <p:attrName>ppt_w</p:attrName>
                                        </p:attrNameLst>
                                      </p:cBhvr>
                                      <p:tavLst>
                                        <p:tav tm="0">
                                          <p:val>
                                            <p:strVal val="#ppt_w*.05"/>
                                          </p:val>
                                        </p:tav>
                                        <p:tav tm="100000">
                                          <p:val>
                                            <p:strVal val="#ppt_w"/>
                                          </p:val>
                                        </p:tav>
                                      </p:tavLst>
                                    </p:anim>
                                    <p:anim calcmode="lin" valueType="num">
                                      <p:cBhvr>
                                        <p:cTn id="95" dur="1000" fill="hold"/>
                                        <p:tgtEl>
                                          <p:spTgt spid="6">
                                            <p:txEl>
                                              <p:pRg st="10" end="10"/>
                                            </p:txEl>
                                          </p:spTgt>
                                        </p:tgtEl>
                                        <p:attrNameLst>
                                          <p:attrName>ppt_h</p:attrName>
                                        </p:attrNameLst>
                                      </p:cBhvr>
                                      <p:tavLst>
                                        <p:tav tm="0">
                                          <p:val>
                                            <p:strVal val="#ppt_h"/>
                                          </p:val>
                                        </p:tav>
                                        <p:tav tm="100000">
                                          <p:val>
                                            <p:strVal val="#ppt_h"/>
                                          </p:val>
                                        </p:tav>
                                      </p:tavLst>
                                    </p:anim>
                                    <p:anim calcmode="lin" valueType="num">
                                      <p:cBhvr>
                                        <p:cTn id="96" dur="500" decel="50000" fill="hold">
                                          <p:stCondLst>
                                            <p:cond delay="0"/>
                                          </p:stCondLst>
                                        </p:cTn>
                                        <p:tgtEl>
                                          <p:spTgt spid="6">
                                            <p:txEl>
                                              <p:pRg st="10" end="10"/>
                                            </p:txEl>
                                          </p:spTgt>
                                        </p:tgtEl>
                                        <p:attrNameLst>
                                          <p:attrName>ppt_x</p:attrName>
                                        </p:attrNameLst>
                                      </p:cBhvr>
                                      <p:tavLst>
                                        <p:tav tm="0">
                                          <p:val>
                                            <p:strVal val="#ppt_x+.4"/>
                                          </p:val>
                                        </p:tav>
                                        <p:tav tm="100000">
                                          <p:val>
                                            <p:strVal val="#ppt_x"/>
                                          </p:val>
                                        </p:tav>
                                      </p:tavLst>
                                    </p:anim>
                                    <p:anim calcmode="lin" valueType="num">
                                      <p:cBhvr>
                                        <p:cTn id="97" dur="500" decel="50000" fill="hold">
                                          <p:stCondLst>
                                            <p:cond delay="0"/>
                                          </p:stCondLst>
                                        </p:cTn>
                                        <p:tgtEl>
                                          <p:spTgt spid="6">
                                            <p:txEl>
                                              <p:pRg st="10" end="10"/>
                                            </p:txEl>
                                          </p:spTgt>
                                        </p:tgtEl>
                                        <p:attrNameLst>
                                          <p:attrName>ppt_y</p:attrName>
                                        </p:attrNameLst>
                                      </p:cBhvr>
                                      <p:tavLst>
                                        <p:tav tm="0">
                                          <p:val>
                                            <p:strVal val="#ppt_y-.2"/>
                                          </p:val>
                                        </p:tav>
                                        <p:tav tm="100000">
                                          <p:val>
                                            <p:strVal val="#ppt_y+.1"/>
                                          </p:val>
                                        </p:tav>
                                      </p:tavLst>
                                    </p:anim>
                                    <p:anim calcmode="lin" valueType="num">
                                      <p:cBhvr>
                                        <p:cTn id="98" dur="500" accel="50000" fill="hold">
                                          <p:stCondLst>
                                            <p:cond delay="500"/>
                                          </p:stCondLst>
                                        </p:cTn>
                                        <p:tgtEl>
                                          <p:spTgt spid="6">
                                            <p:txEl>
                                              <p:pRg st="10" end="10"/>
                                            </p:txEl>
                                          </p:spTgt>
                                        </p:tgtEl>
                                        <p:attrNameLst>
                                          <p:attrName>ppt_y</p:attrName>
                                        </p:attrNameLst>
                                      </p:cBhvr>
                                      <p:tavLst>
                                        <p:tav tm="0">
                                          <p:val>
                                            <p:strVal val="#ppt_y+.1"/>
                                          </p:val>
                                        </p:tav>
                                        <p:tav tm="100000">
                                          <p:val>
                                            <p:strVal val="#ppt_y"/>
                                          </p:val>
                                        </p:tav>
                                      </p:tavLst>
                                    </p:anim>
                                    <p:animEffect transition="in" filter="fade">
                                      <p:cBhvr>
                                        <p:cTn id="99" dur="1000" decel="50000">
                                          <p:stCondLst>
                                            <p:cond delay="0"/>
                                          </p:stCondLst>
                                        </p:cTn>
                                        <p:tgtEl>
                                          <p:spTgt spid="6">
                                            <p:txEl>
                                              <p:pRg st="10" end="10"/>
                                            </p:txEl>
                                          </p:spTgt>
                                        </p:tgtEl>
                                      </p:cBhvr>
                                    </p:animEffect>
                                  </p:childTnLst>
                                </p:cTn>
                              </p:par>
                              <p:par>
                                <p:cTn id="100" presetID="25" presetClass="entr" presetSubtype="0" fill="hold" nodeType="withEffect">
                                  <p:stCondLst>
                                    <p:cond delay="0"/>
                                  </p:stCondLst>
                                  <p:childTnLst>
                                    <p:set>
                                      <p:cBhvr>
                                        <p:cTn id="101" dur="1" fill="hold">
                                          <p:stCondLst>
                                            <p:cond delay="0"/>
                                          </p:stCondLst>
                                        </p:cTn>
                                        <p:tgtEl>
                                          <p:spTgt spid="6">
                                            <p:txEl>
                                              <p:pRg st="11" end="11"/>
                                            </p:txEl>
                                          </p:spTgt>
                                        </p:tgtEl>
                                        <p:attrNameLst>
                                          <p:attrName>style.visibility</p:attrName>
                                        </p:attrNameLst>
                                      </p:cBhvr>
                                      <p:to>
                                        <p:strVal val="visible"/>
                                      </p:to>
                                    </p:set>
                                    <p:anim calcmode="lin" valueType="num">
                                      <p:cBhvr>
                                        <p:cTn id="102" dur="500" decel="50000" fill="hold">
                                          <p:stCondLst>
                                            <p:cond delay="0"/>
                                          </p:stCondLst>
                                        </p:cTn>
                                        <p:tgtEl>
                                          <p:spTgt spid="6">
                                            <p:txEl>
                                              <p:pRg st="11" end="11"/>
                                            </p:txEl>
                                          </p:spTgt>
                                        </p:tgtEl>
                                        <p:attrNameLst>
                                          <p:attrName>style.rotation</p:attrName>
                                        </p:attrNameLst>
                                      </p:cBhvr>
                                      <p:tavLst>
                                        <p:tav tm="0">
                                          <p:val>
                                            <p:fltVal val="-90"/>
                                          </p:val>
                                        </p:tav>
                                        <p:tav tm="100000">
                                          <p:val>
                                            <p:fltVal val="0"/>
                                          </p:val>
                                        </p:tav>
                                      </p:tavLst>
                                    </p:anim>
                                    <p:anim calcmode="lin" valueType="num">
                                      <p:cBhvr>
                                        <p:cTn id="103" dur="500" decel="50000" fill="hold">
                                          <p:stCondLst>
                                            <p:cond delay="0"/>
                                          </p:stCondLst>
                                        </p:cTn>
                                        <p:tgtEl>
                                          <p:spTgt spid="6">
                                            <p:txEl>
                                              <p:pRg st="11" end="11"/>
                                            </p:txEl>
                                          </p:spTgt>
                                        </p:tgtEl>
                                        <p:attrNameLst>
                                          <p:attrName>ppt_w</p:attrName>
                                        </p:attrNameLst>
                                      </p:cBhvr>
                                      <p:tavLst>
                                        <p:tav tm="0">
                                          <p:val>
                                            <p:strVal val="#ppt_w"/>
                                          </p:val>
                                        </p:tav>
                                        <p:tav tm="100000">
                                          <p:val>
                                            <p:strVal val="#ppt_w*.05"/>
                                          </p:val>
                                        </p:tav>
                                      </p:tavLst>
                                    </p:anim>
                                    <p:anim calcmode="lin" valueType="num">
                                      <p:cBhvr>
                                        <p:cTn id="104" dur="500" accel="50000" fill="hold">
                                          <p:stCondLst>
                                            <p:cond delay="500"/>
                                          </p:stCondLst>
                                        </p:cTn>
                                        <p:tgtEl>
                                          <p:spTgt spid="6">
                                            <p:txEl>
                                              <p:pRg st="11" end="11"/>
                                            </p:txEl>
                                          </p:spTgt>
                                        </p:tgtEl>
                                        <p:attrNameLst>
                                          <p:attrName>ppt_w</p:attrName>
                                        </p:attrNameLst>
                                      </p:cBhvr>
                                      <p:tavLst>
                                        <p:tav tm="0">
                                          <p:val>
                                            <p:strVal val="#ppt_w*.05"/>
                                          </p:val>
                                        </p:tav>
                                        <p:tav tm="100000">
                                          <p:val>
                                            <p:strVal val="#ppt_w"/>
                                          </p:val>
                                        </p:tav>
                                      </p:tavLst>
                                    </p:anim>
                                    <p:anim calcmode="lin" valueType="num">
                                      <p:cBhvr>
                                        <p:cTn id="105" dur="1000" fill="hold"/>
                                        <p:tgtEl>
                                          <p:spTgt spid="6">
                                            <p:txEl>
                                              <p:pRg st="11" end="11"/>
                                            </p:txEl>
                                          </p:spTgt>
                                        </p:tgtEl>
                                        <p:attrNameLst>
                                          <p:attrName>ppt_h</p:attrName>
                                        </p:attrNameLst>
                                      </p:cBhvr>
                                      <p:tavLst>
                                        <p:tav tm="0">
                                          <p:val>
                                            <p:strVal val="#ppt_h"/>
                                          </p:val>
                                        </p:tav>
                                        <p:tav tm="100000">
                                          <p:val>
                                            <p:strVal val="#ppt_h"/>
                                          </p:val>
                                        </p:tav>
                                      </p:tavLst>
                                    </p:anim>
                                    <p:anim calcmode="lin" valueType="num">
                                      <p:cBhvr>
                                        <p:cTn id="106" dur="500" decel="50000" fill="hold">
                                          <p:stCondLst>
                                            <p:cond delay="0"/>
                                          </p:stCondLst>
                                        </p:cTn>
                                        <p:tgtEl>
                                          <p:spTgt spid="6">
                                            <p:txEl>
                                              <p:pRg st="11" end="11"/>
                                            </p:txEl>
                                          </p:spTgt>
                                        </p:tgtEl>
                                        <p:attrNameLst>
                                          <p:attrName>ppt_x</p:attrName>
                                        </p:attrNameLst>
                                      </p:cBhvr>
                                      <p:tavLst>
                                        <p:tav tm="0">
                                          <p:val>
                                            <p:strVal val="#ppt_x+.4"/>
                                          </p:val>
                                        </p:tav>
                                        <p:tav tm="100000">
                                          <p:val>
                                            <p:strVal val="#ppt_x"/>
                                          </p:val>
                                        </p:tav>
                                      </p:tavLst>
                                    </p:anim>
                                    <p:anim calcmode="lin" valueType="num">
                                      <p:cBhvr>
                                        <p:cTn id="107" dur="500" decel="50000" fill="hold">
                                          <p:stCondLst>
                                            <p:cond delay="0"/>
                                          </p:stCondLst>
                                        </p:cTn>
                                        <p:tgtEl>
                                          <p:spTgt spid="6">
                                            <p:txEl>
                                              <p:pRg st="11" end="11"/>
                                            </p:txEl>
                                          </p:spTgt>
                                        </p:tgtEl>
                                        <p:attrNameLst>
                                          <p:attrName>ppt_y</p:attrName>
                                        </p:attrNameLst>
                                      </p:cBhvr>
                                      <p:tavLst>
                                        <p:tav tm="0">
                                          <p:val>
                                            <p:strVal val="#ppt_y-.2"/>
                                          </p:val>
                                        </p:tav>
                                        <p:tav tm="100000">
                                          <p:val>
                                            <p:strVal val="#ppt_y+.1"/>
                                          </p:val>
                                        </p:tav>
                                      </p:tavLst>
                                    </p:anim>
                                    <p:anim calcmode="lin" valueType="num">
                                      <p:cBhvr>
                                        <p:cTn id="108" dur="500" accel="50000" fill="hold">
                                          <p:stCondLst>
                                            <p:cond delay="500"/>
                                          </p:stCondLst>
                                        </p:cTn>
                                        <p:tgtEl>
                                          <p:spTgt spid="6">
                                            <p:txEl>
                                              <p:pRg st="11" end="11"/>
                                            </p:txEl>
                                          </p:spTgt>
                                        </p:tgtEl>
                                        <p:attrNameLst>
                                          <p:attrName>ppt_y</p:attrName>
                                        </p:attrNameLst>
                                      </p:cBhvr>
                                      <p:tavLst>
                                        <p:tav tm="0">
                                          <p:val>
                                            <p:strVal val="#ppt_y+.1"/>
                                          </p:val>
                                        </p:tav>
                                        <p:tav tm="100000">
                                          <p:val>
                                            <p:strVal val="#ppt_y"/>
                                          </p:val>
                                        </p:tav>
                                      </p:tavLst>
                                    </p:anim>
                                    <p:animEffect transition="in" filter="fade">
                                      <p:cBhvr>
                                        <p:cTn id="109" dur="1000" decel="50000">
                                          <p:stCondLst>
                                            <p:cond delay="0"/>
                                          </p:stCondLst>
                                        </p:cTn>
                                        <p:tgtEl>
                                          <p:spTgt spid="6">
                                            <p:txEl>
                                              <p:pRg st="11" end="11"/>
                                            </p:txEl>
                                          </p:spTgt>
                                        </p:tgtEl>
                                      </p:cBhvr>
                                    </p:animEffect>
                                  </p:childTnLst>
                                </p:cTn>
                              </p:par>
                              <p:par>
                                <p:cTn id="110" presetID="25" presetClass="entr" presetSubtype="0" fill="hold" nodeType="withEffect">
                                  <p:stCondLst>
                                    <p:cond delay="0"/>
                                  </p:stCondLst>
                                  <p:childTnLst>
                                    <p:set>
                                      <p:cBhvr>
                                        <p:cTn id="111" dur="1" fill="hold">
                                          <p:stCondLst>
                                            <p:cond delay="0"/>
                                          </p:stCondLst>
                                        </p:cTn>
                                        <p:tgtEl>
                                          <p:spTgt spid="6">
                                            <p:txEl>
                                              <p:pRg st="12" end="12"/>
                                            </p:txEl>
                                          </p:spTgt>
                                        </p:tgtEl>
                                        <p:attrNameLst>
                                          <p:attrName>style.visibility</p:attrName>
                                        </p:attrNameLst>
                                      </p:cBhvr>
                                      <p:to>
                                        <p:strVal val="visible"/>
                                      </p:to>
                                    </p:set>
                                    <p:anim calcmode="lin" valueType="num">
                                      <p:cBhvr>
                                        <p:cTn id="112" dur="500" decel="50000" fill="hold">
                                          <p:stCondLst>
                                            <p:cond delay="0"/>
                                          </p:stCondLst>
                                        </p:cTn>
                                        <p:tgtEl>
                                          <p:spTgt spid="6">
                                            <p:txEl>
                                              <p:pRg st="12" end="12"/>
                                            </p:txEl>
                                          </p:spTgt>
                                        </p:tgtEl>
                                        <p:attrNameLst>
                                          <p:attrName>style.rotation</p:attrName>
                                        </p:attrNameLst>
                                      </p:cBhvr>
                                      <p:tavLst>
                                        <p:tav tm="0">
                                          <p:val>
                                            <p:fltVal val="-90"/>
                                          </p:val>
                                        </p:tav>
                                        <p:tav tm="100000">
                                          <p:val>
                                            <p:fltVal val="0"/>
                                          </p:val>
                                        </p:tav>
                                      </p:tavLst>
                                    </p:anim>
                                    <p:anim calcmode="lin" valueType="num">
                                      <p:cBhvr>
                                        <p:cTn id="113" dur="500" decel="50000" fill="hold">
                                          <p:stCondLst>
                                            <p:cond delay="0"/>
                                          </p:stCondLst>
                                        </p:cTn>
                                        <p:tgtEl>
                                          <p:spTgt spid="6">
                                            <p:txEl>
                                              <p:pRg st="12" end="12"/>
                                            </p:txEl>
                                          </p:spTgt>
                                        </p:tgtEl>
                                        <p:attrNameLst>
                                          <p:attrName>ppt_w</p:attrName>
                                        </p:attrNameLst>
                                      </p:cBhvr>
                                      <p:tavLst>
                                        <p:tav tm="0">
                                          <p:val>
                                            <p:strVal val="#ppt_w"/>
                                          </p:val>
                                        </p:tav>
                                        <p:tav tm="100000">
                                          <p:val>
                                            <p:strVal val="#ppt_w*.05"/>
                                          </p:val>
                                        </p:tav>
                                      </p:tavLst>
                                    </p:anim>
                                    <p:anim calcmode="lin" valueType="num">
                                      <p:cBhvr>
                                        <p:cTn id="114" dur="500" accel="50000" fill="hold">
                                          <p:stCondLst>
                                            <p:cond delay="500"/>
                                          </p:stCondLst>
                                        </p:cTn>
                                        <p:tgtEl>
                                          <p:spTgt spid="6">
                                            <p:txEl>
                                              <p:pRg st="12" end="12"/>
                                            </p:txEl>
                                          </p:spTgt>
                                        </p:tgtEl>
                                        <p:attrNameLst>
                                          <p:attrName>ppt_w</p:attrName>
                                        </p:attrNameLst>
                                      </p:cBhvr>
                                      <p:tavLst>
                                        <p:tav tm="0">
                                          <p:val>
                                            <p:strVal val="#ppt_w*.05"/>
                                          </p:val>
                                        </p:tav>
                                        <p:tav tm="100000">
                                          <p:val>
                                            <p:strVal val="#ppt_w"/>
                                          </p:val>
                                        </p:tav>
                                      </p:tavLst>
                                    </p:anim>
                                    <p:anim calcmode="lin" valueType="num">
                                      <p:cBhvr>
                                        <p:cTn id="115" dur="1000" fill="hold"/>
                                        <p:tgtEl>
                                          <p:spTgt spid="6">
                                            <p:txEl>
                                              <p:pRg st="12" end="12"/>
                                            </p:txEl>
                                          </p:spTgt>
                                        </p:tgtEl>
                                        <p:attrNameLst>
                                          <p:attrName>ppt_h</p:attrName>
                                        </p:attrNameLst>
                                      </p:cBhvr>
                                      <p:tavLst>
                                        <p:tav tm="0">
                                          <p:val>
                                            <p:strVal val="#ppt_h"/>
                                          </p:val>
                                        </p:tav>
                                        <p:tav tm="100000">
                                          <p:val>
                                            <p:strVal val="#ppt_h"/>
                                          </p:val>
                                        </p:tav>
                                      </p:tavLst>
                                    </p:anim>
                                    <p:anim calcmode="lin" valueType="num">
                                      <p:cBhvr>
                                        <p:cTn id="116" dur="500" decel="50000" fill="hold">
                                          <p:stCondLst>
                                            <p:cond delay="0"/>
                                          </p:stCondLst>
                                        </p:cTn>
                                        <p:tgtEl>
                                          <p:spTgt spid="6">
                                            <p:txEl>
                                              <p:pRg st="12" end="12"/>
                                            </p:txEl>
                                          </p:spTgt>
                                        </p:tgtEl>
                                        <p:attrNameLst>
                                          <p:attrName>ppt_x</p:attrName>
                                        </p:attrNameLst>
                                      </p:cBhvr>
                                      <p:tavLst>
                                        <p:tav tm="0">
                                          <p:val>
                                            <p:strVal val="#ppt_x+.4"/>
                                          </p:val>
                                        </p:tav>
                                        <p:tav tm="100000">
                                          <p:val>
                                            <p:strVal val="#ppt_x"/>
                                          </p:val>
                                        </p:tav>
                                      </p:tavLst>
                                    </p:anim>
                                    <p:anim calcmode="lin" valueType="num">
                                      <p:cBhvr>
                                        <p:cTn id="117" dur="500" decel="50000" fill="hold">
                                          <p:stCondLst>
                                            <p:cond delay="0"/>
                                          </p:stCondLst>
                                        </p:cTn>
                                        <p:tgtEl>
                                          <p:spTgt spid="6">
                                            <p:txEl>
                                              <p:pRg st="12" end="12"/>
                                            </p:txEl>
                                          </p:spTgt>
                                        </p:tgtEl>
                                        <p:attrNameLst>
                                          <p:attrName>ppt_y</p:attrName>
                                        </p:attrNameLst>
                                      </p:cBhvr>
                                      <p:tavLst>
                                        <p:tav tm="0">
                                          <p:val>
                                            <p:strVal val="#ppt_y-.2"/>
                                          </p:val>
                                        </p:tav>
                                        <p:tav tm="100000">
                                          <p:val>
                                            <p:strVal val="#ppt_y+.1"/>
                                          </p:val>
                                        </p:tav>
                                      </p:tavLst>
                                    </p:anim>
                                    <p:anim calcmode="lin" valueType="num">
                                      <p:cBhvr>
                                        <p:cTn id="118" dur="500" accel="50000" fill="hold">
                                          <p:stCondLst>
                                            <p:cond delay="500"/>
                                          </p:stCondLst>
                                        </p:cTn>
                                        <p:tgtEl>
                                          <p:spTgt spid="6">
                                            <p:txEl>
                                              <p:pRg st="12" end="12"/>
                                            </p:txEl>
                                          </p:spTgt>
                                        </p:tgtEl>
                                        <p:attrNameLst>
                                          <p:attrName>ppt_y</p:attrName>
                                        </p:attrNameLst>
                                      </p:cBhvr>
                                      <p:tavLst>
                                        <p:tav tm="0">
                                          <p:val>
                                            <p:strVal val="#ppt_y+.1"/>
                                          </p:val>
                                        </p:tav>
                                        <p:tav tm="100000">
                                          <p:val>
                                            <p:strVal val="#ppt_y"/>
                                          </p:val>
                                        </p:tav>
                                      </p:tavLst>
                                    </p:anim>
                                    <p:animEffect transition="in" filter="fade">
                                      <p:cBhvr>
                                        <p:cTn id="119" dur="1000" decel="50000">
                                          <p:stCondLst>
                                            <p:cond delay="0"/>
                                          </p:stCondLst>
                                        </p:cTn>
                                        <p:tgtEl>
                                          <p:spTgt spid="6">
                                            <p:txEl>
                                              <p:pRg st="12" end="12"/>
                                            </p:txEl>
                                          </p:spTgt>
                                        </p:tgtEl>
                                      </p:cBhvr>
                                    </p:animEffect>
                                  </p:childTnLst>
                                </p:cTn>
                              </p:par>
                              <p:par>
                                <p:cTn id="120" presetID="25" presetClass="entr" presetSubtype="0" fill="hold" nodeType="withEffect">
                                  <p:stCondLst>
                                    <p:cond delay="0"/>
                                  </p:stCondLst>
                                  <p:childTnLst>
                                    <p:set>
                                      <p:cBhvr>
                                        <p:cTn id="121" dur="1" fill="hold">
                                          <p:stCondLst>
                                            <p:cond delay="0"/>
                                          </p:stCondLst>
                                        </p:cTn>
                                        <p:tgtEl>
                                          <p:spTgt spid="6">
                                            <p:txEl>
                                              <p:pRg st="13" end="13"/>
                                            </p:txEl>
                                          </p:spTgt>
                                        </p:tgtEl>
                                        <p:attrNameLst>
                                          <p:attrName>style.visibility</p:attrName>
                                        </p:attrNameLst>
                                      </p:cBhvr>
                                      <p:to>
                                        <p:strVal val="visible"/>
                                      </p:to>
                                    </p:set>
                                    <p:anim calcmode="lin" valueType="num">
                                      <p:cBhvr>
                                        <p:cTn id="122" dur="500" decel="50000" fill="hold">
                                          <p:stCondLst>
                                            <p:cond delay="0"/>
                                          </p:stCondLst>
                                        </p:cTn>
                                        <p:tgtEl>
                                          <p:spTgt spid="6">
                                            <p:txEl>
                                              <p:pRg st="13" end="13"/>
                                            </p:txEl>
                                          </p:spTgt>
                                        </p:tgtEl>
                                        <p:attrNameLst>
                                          <p:attrName>style.rotation</p:attrName>
                                        </p:attrNameLst>
                                      </p:cBhvr>
                                      <p:tavLst>
                                        <p:tav tm="0">
                                          <p:val>
                                            <p:fltVal val="-90"/>
                                          </p:val>
                                        </p:tav>
                                        <p:tav tm="100000">
                                          <p:val>
                                            <p:fltVal val="0"/>
                                          </p:val>
                                        </p:tav>
                                      </p:tavLst>
                                    </p:anim>
                                    <p:anim calcmode="lin" valueType="num">
                                      <p:cBhvr>
                                        <p:cTn id="123" dur="500" decel="50000" fill="hold">
                                          <p:stCondLst>
                                            <p:cond delay="0"/>
                                          </p:stCondLst>
                                        </p:cTn>
                                        <p:tgtEl>
                                          <p:spTgt spid="6">
                                            <p:txEl>
                                              <p:pRg st="13" end="13"/>
                                            </p:txEl>
                                          </p:spTgt>
                                        </p:tgtEl>
                                        <p:attrNameLst>
                                          <p:attrName>ppt_w</p:attrName>
                                        </p:attrNameLst>
                                      </p:cBhvr>
                                      <p:tavLst>
                                        <p:tav tm="0">
                                          <p:val>
                                            <p:strVal val="#ppt_w"/>
                                          </p:val>
                                        </p:tav>
                                        <p:tav tm="100000">
                                          <p:val>
                                            <p:strVal val="#ppt_w*.05"/>
                                          </p:val>
                                        </p:tav>
                                      </p:tavLst>
                                    </p:anim>
                                    <p:anim calcmode="lin" valueType="num">
                                      <p:cBhvr>
                                        <p:cTn id="124" dur="500" accel="50000" fill="hold">
                                          <p:stCondLst>
                                            <p:cond delay="500"/>
                                          </p:stCondLst>
                                        </p:cTn>
                                        <p:tgtEl>
                                          <p:spTgt spid="6">
                                            <p:txEl>
                                              <p:pRg st="13" end="13"/>
                                            </p:txEl>
                                          </p:spTgt>
                                        </p:tgtEl>
                                        <p:attrNameLst>
                                          <p:attrName>ppt_w</p:attrName>
                                        </p:attrNameLst>
                                      </p:cBhvr>
                                      <p:tavLst>
                                        <p:tav tm="0">
                                          <p:val>
                                            <p:strVal val="#ppt_w*.05"/>
                                          </p:val>
                                        </p:tav>
                                        <p:tav tm="100000">
                                          <p:val>
                                            <p:strVal val="#ppt_w"/>
                                          </p:val>
                                        </p:tav>
                                      </p:tavLst>
                                    </p:anim>
                                    <p:anim calcmode="lin" valueType="num">
                                      <p:cBhvr>
                                        <p:cTn id="125" dur="1000" fill="hold"/>
                                        <p:tgtEl>
                                          <p:spTgt spid="6">
                                            <p:txEl>
                                              <p:pRg st="13" end="13"/>
                                            </p:txEl>
                                          </p:spTgt>
                                        </p:tgtEl>
                                        <p:attrNameLst>
                                          <p:attrName>ppt_h</p:attrName>
                                        </p:attrNameLst>
                                      </p:cBhvr>
                                      <p:tavLst>
                                        <p:tav tm="0">
                                          <p:val>
                                            <p:strVal val="#ppt_h"/>
                                          </p:val>
                                        </p:tav>
                                        <p:tav tm="100000">
                                          <p:val>
                                            <p:strVal val="#ppt_h"/>
                                          </p:val>
                                        </p:tav>
                                      </p:tavLst>
                                    </p:anim>
                                    <p:anim calcmode="lin" valueType="num">
                                      <p:cBhvr>
                                        <p:cTn id="126" dur="500" decel="50000" fill="hold">
                                          <p:stCondLst>
                                            <p:cond delay="0"/>
                                          </p:stCondLst>
                                        </p:cTn>
                                        <p:tgtEl>
                                          <p:spTgt spid="6">
                                            <p:txEl>
                                              <p:pRg st="13" end="13"/>
                                            </p:txEl>
                                          </p:spTgt>
                                        </p:tgtEl>
                                        <p:attrNameLst>
                                          <p:attrName>ppt_x</p:attrName>
                                        </p:attrNameLst>
                                      </p:cBhvr>
                                      <p:tavLst>
                                        <p:tav tm="0">
                                          <p:val>
                                            <p:strVal val="#ppt_x+.4"/>
                                          </p:val>
                                        </p:tav>
                                        <p:tav tm="100000">
                                          <p:val>
                                            <p:strVal val="#ppt_x"/>
                                          </p:val>
                                        </p:tav>
                                      </p:tavLst>
                                    </p:anim>
                                    <p:anim calcmode="lin" valueType="num">
                                      <p:cBhvr>
                                        <p:cTn id="127" dur="500" decel="50000" fill="hold">
                                          <p:stCondLst>
                                            <p:cond delay="0"/>
                                          </p:stCondLst>
                                        </p:cTn>
                                        <p:tgtEl>
                                          <p:spTgt spid="6">
                                            <p:txEl>
                                              <p:pRg st="13" end="13"/>
                                            </p:txEl>
                                          </p:spTgt>
                                        </p:tgtEl>
                                        <p:attrNameLst>
                                          <p:attrName>ppt_y</p:attrName>
                                        </p:attrNameLst>
                                      </p:cBhvr>
                                      <p:tavLst>
                                        <p:tav tm="0">
                                          <p:val>
                                            <p:strVal val="#ppt_y-.2"/>
                                          </p:val>
                                        </p:tav>
                                        <p:tav tm="100000">
                                          <p:val>
                                            <p:strVal val="#ppt_y+.1"/>
                                          </p:val>
                                        </p:tav>
                                      </p:tavLst>
                                    </p:anim>
                                    <p:anim calcmode="lin" valueType="num">
                                      <p:cBhvr>
                                        <p:cTn id="128" dur="500" accel="50000" fill="hold">
                                          <p:stCondLst>
                                            <p:cond delay="500"/>
                                          </p:stCondLst>
                                        </p:cTn>
                                        <p:tgtEl>
                                          <p:spTgt spid="6">
                                            <p:txEl>
                                              <p:pRg st="13" end="13"/>
                                            </p:txEl>
                                          </p:spTgt>
                                        </p:tgtEl>
                                        <p:attrNameLst>
                                          <p:attrName>ppt_y</p:attrName>
                                        </p:attrNameLst>
                                      </p:cBhvr>
                                      <p:tavLst>
                                        <p:tav tm="0">
                                          <p:val>
                                            <p:strVal val="#ppt_y+.1"/>
                                          </p:val>
                                        </p:tav>
                                        <p:tav tm="100000">
                                          <p:val>
                                            <p:strVal val="#ppt_y"/>
                                          </p:val>
                                        </p:tav>
                                      </p:tavLst>
                                    </p:anim>
                                    <p:animEffect transition="in" filter="fade">
                                      <p:cBhvr>
                                        <p:cTn id="129" dur="1000" decel="50000">
                                          <p:stCondLst>
                                            <p:cond delay="0"/>
                                          </p:stCondLst>
                                        </p:cTn>
                                        <p:tgtEl>
                                          <p:spTgt spid="6">
                                            <p:txEl>
                                              <p:pRg st="13" end="13"/>
                                            </p:txEl>
                                          </p:spTgt>
                                        </p:tgtEl>
                                      </p:cBhvr>
                                    </p:animEffect>
                                  </p:childTnLst>
                                </p:cTn>
                              </p:par>
                            </p:childTnLst>
                          </p:cTn>
                        </p:par>
                      </p:childTnLst>
                    </p:cTn>
                  </p:par>
                  <p:par>
                    <p:cTn id="130" fill="hold">
                      <p:stCondLst>
                        <p:cond delay="indefinite"/>
                      </p:stCondLst>
                      <p:childTnLst>
                        <p:par>
                          <p:cTn id="131" fill="hold">
                            <p:stCondLst>
                              <p:cond delay="0"/>
                            </p:stCondLst>
                            <p:childTnLst>
                              <p:par>
                                <p:cTn id="132" presetID="4" presetClass="exit" presetSubtype="16" fill="hold" nodeType="clickEffect">
                                  <p:stCondLst>
                                    <p:cond delay="0"/>
                                  </p:stCondLst>
                                  <p:childTnLst>
                                    <p:animEffect transition="out" filter="box(in)">
                                      <p:cBhvr>
                                        <p:cTn id="133" dur="500"/>
                                        <p:tgtEl>
                                          <p:spTgt spid="6">
                                            <p:txEl>
                                              <p:pRg st="10" end="10"/>
                                            </p:txEl>
                                          </p:spTgt>
                                        </p:tgtEl>
                                      </p:cBhvr>
                                    </p:animEffect>
                                    <p:set>
                                      <p:cBhvr>
                                        <p:cTn id="134" dur="1" fill="hold">
                                          <p:stCondLst>
                                            <p:cond delay="499"/>
                                          </p:stCondLst>
                                        </p:cTn>
                                        <p:tgtEl>
                                          <p:spTgt spid="6">
                                            <p:txEl>
                                              <p:pRg st="10" end="10"/>
                                            </p:txEl>
                                          </p:spTgt>
                                        </p:tgtEl>
                                        <p:attrNameLst>
                                          <p:attrName>style.visibility</p:attrName>
                                        </p:attrNameLst>
                                      </p:cBhvr>
                                      <p:to>
                                        <p:strVal val="hidden"/>
                                      </p:to>
                                    </p:set>
                                  </p:childTnLst>
                                </p:cTn>
                              </p:par>
                            </p:childTnLst>
                          </p:cTn>
                        </p:par>
                      </p:childTnLst>
                    </p:cTn>
                  </p:par>
                  <p:par>
                    <p:cTn id="135" fill="hold">
                      <p:stCondLst>
                        <p:cond delay="indefinite"/>
                      </p:stCondLst>
                      <p:childTnLst>
                        <p:par>
                          <p:cTn id="136" fill="hold">
                            <p:stCondLst>
                              <p:cond delay="0"/>
                            </p:stCondLst>
                            <p:childTnLst>
                              <p:par>
                                <p:cTn id="137" presetID="4" presetClass="exit" presetSubtype="16" fill="hold" nodeType="clickEffect">
                                  <p:stCondLst>
                                    <p:cond delay="0"/>
                                  </p:stCondLst>
                                  <p:childTnLst>
                                    <p:animEffect transition="out" filter="box(in)">
                                      <p:cBhvr>
                                        <p:cTn id="138" dur="500"/>
                                        <p:tgtEl>
                                          <p:spTgt spid="6">
                                            <p:txEl>
                                              <p:pRg st="12" end="12"/>
                                            </p:txEl>
                                          </p:spTgt>
                                        </p:tgtEl>
                                      </p:cBhvr>
                                    </p:animEffect>
                                    <p:set>
                                      <p:cBhvr>
                                        <p:cTn id="139" dur="1" fill="hold">
                                          <p:stCondLst>
                                            <p:cond delay="499"/>
                                          </p:stCondLst>
                                        </p:cTn>
                                        <p:tgtEl>
                                          <p:spTgt spid="6">
                                            <p:txEl>
                                              <p:pRg st="12" end="12"/>
                                            </p:txEl>
                                          </p:spTgt>
                                        </p:tgtEl>
                                        <p:attrNameLst>
                                          <p:attrName>style.visibility</p:attrName>
                                        </p:attrNameLst>
                                      </p:cBhvr>
                                      <p:to>
                                        <p:strVal val="hidden"/>
                                      </p:to>
                                    </p:set>
                                  </p:childTnLst>
                                </p:cTn>
                              </p:par>
                            </p:childTnLst>
                          </p:cTn>
                        </p:par>
                      </p:childTnLst>
                    </p:cTn>
                  </p:par>
                  <p:par>
                    <p:cTn id="140" fill="hold">
                      <p:stCondLst>
                        <p:cond delay="indefinite"/>
                      </p:stCondLst>
                      <p:childTnLst>
                        <p:par>
                          <p:cTn id="141" fill="hold">
                            <p:stCondLst>
                              <p:cond delay="0"/>
                            </p:stCondLst>
                            <p:childTnLst>
                              <p:par>
                                <p:cTn id="142" presetID="4" presetClass="exit" presetSubtype="16" fill="hold" nodeType="clickEffect">
                                  <p:stCondLst>
                                    <p:cond delay="0"/>
                                  </p:stCondLst>
                                  <p:childTnLst>
                                    <p:animEffect transition="out" filter="box(in)">
                                      <p:cBhvr>
                                        <p:cTn id="143" dur="500"/>
                                        <p:tgtEl>
                                          <p:spTgt spid="6">
                                            <p:txEl>
                                              <p:pRg st="11" end="11"/>
                                            </p:txEl>
                                          </p:spTgt>
                                        </p:tgtEl>
                                      </p:cBhvr>
                                    </p:animEffect>
                                    <p:set>
                                      <p:cBhvr>
                                        <p:cTn id="144" dur="1" fill="hold">
                                          <p:stCondLst>
                                            <p:cond delay="499"/>
                                          </p:stCondLst>
                                        </p:cTn>
                                        <p:tgtEl>
                                          <p:spTgt spid="6">
                                            <p:txEl>
                                              <p:pRg st="11" end="11"/>
                                            </p:txEl>
                                          </p:spTgt>
                                        </p:tgtEl>
                                        <p:attrNameLst>
                                          <p:attrName>style.visibility</p:attrName>
                                        </p:attrNameLst>
                                      </p:cBhvr>
                                      <p:to>
                                        <p:strVal val="hidden"/>
                                      </p:to>
                                    </p:set>
                                  </p:childTnLst>
                                </p:cTn>
                              </p:par>
                            </p:childTnLst>
                          </p:cTn>
                        </p:par>
                        <p:par>
                          <p:cTn id="145" fill="hold">
                            <p:stCondLst>
                              <p:cond delay="500"/>
                            </p:stCondLst>
                            <p:childTnLst>
                              <p:par>
                                <p:cTn id="146" presetID="26" presetClass="emph" presetSubtype="0" fill="hold" nodeType="afterEffect">
                                  <p:stCondLst>
                                    <p:cond delay="0"/>
                                  </p:stCondLst>
                                  <p:childTnLst>
                                    <p:animEffect transition="out" filter="fade">
                                      <p:cBhvr>
                                        <p:cTn id="147" dur="1000" tmFilter="0, 0; .2, .5; .8, .5; 1, 0"/>
                                        <p:tgtEl>
                                          <p:spTgt spid="6">
                                            <p:txEl>
                                              <p:pRg st="13" end="13"/>
                                            </p:txEl>
                                          </p:spTgt>
                                        </p:tgtEl>
                                      </p:cBhvr>
                                    </p:animEffect>
                                    <p:animScale>
                                      <p:cBhvr>
                                        <p:cTn id="148" dur="500" autoRev="1" fill="hold"/>
                                        <p:tgtEl>
                                          <p:spTgt spid="6">
                                            <p:txEl>
                                              <p:pRg st="13" end="13"/>
                                            </p:txEl>
                                          </p:spTgt>
                                        </p:tgtEl>
                                      </p:cBhvr>
                                      <p:by x="105000" y="105000"/>
                                    </p:animScale>
                                  </p:childTnLst>
                                </p:cTn>
                              </p:par>
                            </p:childTnLst>
                          </p:cTn>
                        </p:par>
                        <p:par>
                          <p:cTn id="149" fill="hold">
                            <p:stCondLst>
                              <p:cond delay="1500"/>
                            </p:stCondLst>
                            <p:childTnLst>
                              <p:par>
                                <p:cTn id="150" presetID="10" presetClass="entr" presetSubtype="0" fill="hold" nodeType="afterEffect">
                                  <p:stCondLst>
                                    <p:cond delay="0"/>
                                  </p:stCondLst>
                                  <p:childTnLst>
                                    <p:set>
                                      <p:cBhvr>
                                        <p:cTn id="151" dur="1" fill="hold">
                                          <p:stCondLst>
                                            <p:cond delay="0"/>
                                          </p:stCondLst>
                                        </p:cTn>
                                        <p:tgtEl>
                                          <p:spTgt spid="6">
                                            <p:txEl>
                                              <p:pRg st="10" end="10"/>
                                            </p:txEl>
                                          </p:spTgt>
                                        </p:tgtEl>
                                        <p:attrNameLst>
                                          <p:attrName>style.visibility</p:attrName>
                                        </p:attrNameLst>
                                      </p:cBhvr>
                                      <p:to>
                                        <p:strVal val="visible"/>
                                      </p:to>
                                    </p:set>
                                    <p:animEffect transition="in" filter="fade">
                                      <p:cBhvr>
                                        <p:cTn id="152" dur="1000"/>
                                        <p:tgtEl>
                                          <p:spTgt spid="6">
                                            <p:txEl>
                                              <p:pRg st="10" end="10"/>
                                            </p:txEl>
                                          </p:spTgt>
                                        </p:tgtEl>
                                      </p:cBhvr>
                                    </p:animEffect>
                                  </p:childTnLst>
                                </p:cTn>
                              </p:par>
                              <p:par>
                                <p:cTn id="153" presetID="10" presetClass="entr" presetSubtype="0" fill="hold" nodeType="withEffect">
                                  <p:stCondLst>
                                    <p:cond delay="0"/>
                                  </p:stCondLst>
                                  <p:childTnLst>
                                    <p:set>
                                      <p:cBhvr>
                                        <p:cTn id="154" dur="1" fill="hold">
                                          <p:stCondLst>
                                            <p:cond delay="0"/>
                                          </p:stCondLst>
                                        </p:cTn>
                                        <p:tgtEl>
                                          <p:spTgt spid="6">
                                            <p:txEl>
                                              <p:pRg st="11" end="11"/>
                                            </p:txEl>
                                          </p:spTgt>
                                        </p:tgtEl>
                                        <p:attrNameLst>
                                          <p:attrName>style.visibility</p:attrName>
                                        </p:attrNameLst>
                                      </p:cBhvr>
                                      <p:to>
                                        <p:strVal val="visible"/>
                                      </p:to>
                                    </p:set>
                                    <p:animEffect transition="in" filter="fade">
                                      <p:cBhvr>
                                        <p:cTn id="155" dur="1000"/>
                                        <p:tgtEl>
                                          <p:spTgt spid="6">
                                            <p:txEl>
                                              <p:pRg st="11" end="11"/>
                                            </p:txEl>
                                          </p:spTgt>
                                        </p:tgtEl>
                                      </p:cBhvr>
                                    </p:animEffect>
                                  </p:childTnLst>
                                </p:cTn>
                              </p:par>
                              <p:par>
                                <p:cTn id="156" presetID="10" presetClass="entr" presetSubtype="0" fill="hold" nodeType="withEffect">
                                  <p:stCondLst>
                                    <p:cond delay="0"/>
                                  </p:stCondLst>
                                  <p:childTnLst>
                                    <p:set>
                                      <p:cBhvr>
                                        <p:cTn id="157" dur="1" fill="hold">
                                          <p:stCondLst>
                                            <p:cond delay="0"/>
                                          </p:stCondLst>
                                        </p:cTn>
                                        <p:tgtEl>
                                          <p:spTgt spid="6">
                                            <p:txEl>
                                              <p:pRg st="12" end="12"/>
                                            </p:txEl>
                                          </p:spTgt>
                                        </p:tgtEl>
                                        <p:attrNameLst>
                                          <p:attrName>style.visibility</p:attrName>
                                        </p:attrNameLst>
                                      </p:cBhvr>
                                      <p:to>
                                        <p:strVal val="visible"/>
                                      </p:to>
                                    </p:set>
                                    <p:animEffect transition="in" filter="fade">
                                      <p:cBhvr>
                                        <p:cTn id="158" dur="1000"/>
                                        <p:tgtEl>
                                          <p:spTgt spid="6">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ysClr val="windowText" lastClr="000000"/>
              </a:solidFill>
            </a:endParaRPr>
          </a:p>
        </p:txBody>
      </p:sp>
      <p:sp>
        <p:nvSpPr>
          <p:cNvPr id="2" name="Title 1"/>
          <p:cNvSpPr>
            <a:spLocks noGrp="1"/>
          </p:cNvSpPr>
          <p:nvPr>
            <p:ph type="title"/>
          </p:nvPr>
        </p:nvSpPr>
        <p:spPr>
          <a:xfrm>
            <a:off x="457200" y="0"/>
            <a:ext cx="8229600" cy="914400"/>
          </a:xfrm>
        </p:spPr>
        <p:txBody>
          <a:bodyPr/>
          <a:lstStyle/>
          <a:p>
            <a:r>
              <a:rPr lang="en-US" dirty="0" smtClean="0">
                <a:solidFill>
                  <a:schemeClr val="bg1"/>
                </a:solidFill>
              </a:rPr>
              <a:t>THE FACTS</a:t>
            </a:r>
            <a:endParaRPr lang="en-US" dirty="0">
              <a:solidFill>
                <a:schemeClr val="bg1"/>
              </a:solidFill>
            </a:endParaRPr>
          </a:p>
        </p:txBody>
      </p:sp>
      <p:sp>
        <p:nvSpPr>
          <p:cNvPr id="6" name="TextBox 5"/>
          <p:cNvSpPr txBox="1"/>
          <p:nvPr/>
        </p:nvSpPr>
        <p:spPr>
          <a:xfrm>
            <a:off x="1600200" y="990600"/>
            <a:ext cx="7391400" cy="6186309"/>
          </a:xfrm>
          <a:prstGeom prst="rect">
            <a:avLst/>
          </a:prstGeom>
          <a:noFill/>
        </p:spPr>
        <p:txBody>
          <a:bodyPr wrap="square" rtlCol="0">
            <a:spAutoFit/>
          </a:bodyPr>
          <a:lstStyle/>
          <a:p>
            <a:pPr marL="342900" indent="-342900"/>
            <a:r>
              <a:rPr lang="en-US" dirty="0" smtClean="0">
                <a:solidFill>
                  <a:schemeClr val="bg1"/>
                </a:solidFill>
              </a:rPr>
              <a:t>Think for a minute…</a:t>
            </a:r>
          </a:p>
          <a:p>
            <a:pPr marL="342900" indent="-342900"/>
            <a:r>
              <a:rPr lang="en-US" dirty="0" smtClean="0">
                <a:solidFill>
                  <a:schemeClr val="bg1"/>
                </a:solidFill>
              </a:rPr>
              <a:t>How long do I spend outside besides recess and PE, during the school</a:t>
            </a:r>
          </a:p>
          <a:p>
            <a:pPr marL="342900" indent="-342900"/>
            <a:r>
              <a:rPr lang="en-US" dirty="0" smtClean="0">
                <a:solidFill>
                  <a:schemeClr val="bg1"/>
                </a:solidFill>
              </a:rPr>
              <a:t>day? </a:t>
            </a:r>
          </a:p>
          <a:p>
            <a:pPr marL="342900" indent="-342900"/>
            <a:r>
              <a:rPr lang="en-US" dirty="0" smtClean="0">
                <a:solidFill>
                  <a:schemeClr val="bg1"/>
                </a:solidFill>
              </a:rPr>
              <a:t>If the answer is none then you’re missing out on health benefits.  </a:t>
            </a:r>
          </a:p>
          <a:p>
            <a:pPr marL="342900" indent="-342900"/>
            <a:r>
              <a:rPr lang="en-US" dirty="0" smtClean="0">
                <a:solidFill>
                  <a:schemeClr val="bg1"/>
                </a:solidFill>
              </a:rPr>
              <a:t>And teachers listen up…</a:t>
            </a:r>
          </a:p>
          <a:p>
            <a:pPr marL="342900" indent="-342900"/>
            <a:r>
              <a:rPr lang="en-US" dirty="0" smtClean="0">
                <a:solidFill>
                  <a:schemeClr val="bg1"/>
                </a:solidFill>
              </a:rPr>
              <a:t>studies show that outdoor time during school hours leads to</a:t>
            </a:r>
          </a:p>
          <a:p>
            <a:pPr marL="342900" indent="-342900"/>
            <a:r>
              <a:rPr lang="en-US" dirty="0" smtClean="0">
                <a:solidFill>
                  <a:schemeClr val="bg1"/>
                </a:solidFill>
              </a:rPr>
              <a:t>higher test scores, better behavior, and higher overall achievement in the</a:t>
            </a:r>
          </a:p>
          <a:p>
            <a:pPr marL="342900" indent="-342900"/>
            <a:r>
              <a:rPr lang="en-US" dirty="0" smtClean="0">
                <a:solidFill>
                  <a:schemeClr val="bg1"/>
                </a:solidFill>
              </a:rPr>
              <a:t>classroom!</a:t>
            </a:r>
          </a:p>
          <a:p>
            <a:pPr marL="342900" indent="-342900"/>
            <a:endParaRPr lang="en-US" dirty="0" smtClean="0">
              <a:solidFill>
                <a:schemeClr val="bg1"/>
              </a:solidFill>
            </a:endParaRPr>
          </a:p>
          <a:p>
            <a:pPr marL="342900" indent="-342900"/>
            <a:endParaRPr lang="en-US" dirty="0" smtClean="0">
              <a:solidFill>
                <a:schemeClr val="bg1"/>
              </a:solidFill>
            </a:endParaRPr>
          </a:p>
          <a:p>
            <a:pPr marL="342900" indent="-342900"/>
            <a:endParaRPr lang="en-US" dirty="0" smtClean="0">
              <a:solidFill>
                <a:schemeClr val="bg1"/>
              </a:solidFill>
            </a:endParaRPr>
          </a:p>
          <a:p>
            <a:pPr marL="342900" indent="-342900"/>
            <a:r>
              <a:rPr lang="en-US" dirty="0" smtClean="0">
                <a:solidFill>
                  <a:schemeClr val="bg1"/>
                </a:solidFill>
              </a:rPr>
              <a:t>Do you have a school garden? </a:t>
            </a:r>
          </a:p>
          <a:p>
            <a:pPr marL="342900" indent="-342900"/>
            <a:r>
              <a:rPr lang="en-US" dirty="0" smtClean="0">
                <a:solidFill>
                  <a:schemeClr val="bg1"/>
                </a:solidFill>
              </a:rPr>
              <a:t>Would you like to develop a school garden?</a:t>
            </a:r>
          </a:p>
          <a:p>
            <a:pPr marL="342900" indent="-342900"/>
            <a:r>
              <a:rPr lang="en-US" dirty="0" smtClean="0">
                <a:solidFill>
                  <a:schemeClr val="bg1"/>
                </a:solidFill>
              </a:rPr>
              <a:t>Did you know you can grow your brain filing cabinets by being a part of</a:t>
            </a:r>
          </a:p>
          <a:p>
            <a:pPr marL="342900" indent="-342900"/>
            <a:r>
              <a:rPr lang="en-US" dirty="0" smtClean="0">
                <a:solidFill>
                  <a:schemeClr val="bg1"/>
                </a:solidFill>
              </a:rPr>
              <a:t>an outdoor learning classroom?</a:t>
            </a:r>
          </a:p>
          <a:p>
            <a:pPr marL="342900" indent="-342900"/>
            <a:r>
              <a:rPr lang="en-US" dirty="0" smtClean="0">
                <a:solidFill>
                  <a:schemeClr val="bg1"/>
                </a:solidFill>
              </a:rPr>
              <a:t>In an outdoor garden I can learn…</a:t>
            </a:r>
          </a:p>
          <a:p>
            <a:pPr marL="342900" indent="-342900">
              <a:buAutoNum type="alphaUcPeriod"/>
            </a:pPr>
            <a:r>
              <a:rPr lang="en-US" dirty="0" smtClean="0">
                <a:solidFill>
                  <a:schemeClr val="bg1"/>
                </a:solidFill>
              </a:rPr>
              <a:t>the chemical makeup of the soil.</a:t>
            </a:r>
          </a:p>
          <a:p>
            <a:pPr marL="342900" indent="-342900">
              <a:buAutoNum type="alphaUcPeriod"/>
            </a:pPr>
            <a:r>
              <a:rPr lang="en-US" dirty="0" smtClean="0">
                <a:solidFill>
                  <a:schemeClr val="bg1"/>
                </a:solidFill>
              </a:rPr>
              <a:t>the life cycle of various insects.</a:t>
            </a:r>
          </a:p>
          <a:p>
            <a:pPr marL="342900" indent="-342900">
              <a:buAutoNum type="alphaUcPeriod"/>
            </a:pPr>
            <a:r>
              <a:rPr lang="en-US" dirty="0" smtClean="0">
                <a:solidFill>
                  <a:schemeClr val="bg1"/>
                </a:solidFill>
              </a:rPr>
              <a:t>how to measure perimeter and area of a plot.</a:t>
            </a:r>
          </a:p>
          <a:p>
            <a:pPr marL="342900" indent="-342900"/>
            <a:r>
              <a:rPr lang="en-US" dirty="0" smtClean="0">
                <a:solidFill>
                  <a:schemeClr val="bg1"/>
                </a:solidFill>
              </a:rPr>
              <a:t>YOU CAN LEARN ALL OF THAT AND MORE IN AN OUTDOOR GARDEN!  </a:t>
            </a:r>
          </a:p>
          <a:p>
            <a:pPr marL="342900" indent="-342900"/>
            <a:r>
              <a:rPr lang="en-US" dirty="0" smtClean="0">
                <a:solidFill>
                  <a:schemeClr val="bg1"/>
                </a:solidFill>
              </a:rPr>
              <a:t>Live In The City…no Problem!  Container And Raised Bed Gardens Are Just For</a:t>
            </a:r>
          </a:p>
          <a:p>
            <a:pPr marL="342900" indent="-342900"/>
            <a:r>
              <a:rPr lang="en-US" dirty="0" smtClean="0">
                <a:solidFill>
                  <a:schemeClr val="bg1"/>
                </a:solidFill>
              </a:rPr>
              <a:t>You – What About A Roof Top Garden?</a:t>
            </a:r>
          </a:p>
        </p:txBody>
      </p:sp>
      <p:pic>
        <p:nvPicPr>
          <p:cNvPr id="10" name="Picture 9" descr="ecoschools_icons_pathways_schoolgrnds.jpg"/>
          <p:cNvPicPr>
            <a:picLocks noChangeAspect="1"/>
          </p:cNvPicPr>
          <p:nvPr/>
        </p:nvPicPr>
        <p:blipFill>
          <a:blip r:embed="rId2" cstate="print"/>
          <a:stretch>
            <a:fillRect/>
          </a:stretch>
        </p:blipFill>
        <p:spPr>
          <a:xfrm>
            <a:off x="152400" y="4419600"/>
            <a:ext cx="1184718" cy="1336210"/>
          </a:xfrm>
          <a:prstGeom prst="rect">
            <a:avLst/>
          </a:prstGeom>
        </p:spPr>
      </p:pic>
      <p:pic>
        <p:nvPicPr>
          <p:cNvPr id="7" name="Picture 6" descr="ecoschools_icons_pathways_healthyliving.jpg"/>
          <p:cNvPicPr>
            <a:picLocks noChangeAspect="1"/>
          </p:cNvPicPr>
          <p:nvPr/>
        </p:nvPicPr>
        <p:blipFill>
          <a:blip r:embed="rId3" cstate="print"/>
          <a:stretch>
            <a:fillRect/>
          </a:stretch>
        </p:blipFill>
        <p:spPr>
          <a:xfrm>
            <a:off x="152400" y="1371600"/>
            <a:ext cx="1204861" cy="135828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par>
                                <p:cTn id="21" presetID="53" presetClass="entr" presetSubtype="0" fill="hold" nodeType="with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 calcmode="lin" valueType="num">
                                      <p:cBhvr>
                                        <p:cTn id="23"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4"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25" dur="500"/>
                                        <p:tgtEl>
                                          <p:spTgt spid="6">
                                            <p:txEl>
                                              <p:pRg st="0" end="0"/>
                                            </p:txEl>
                                          </p:spTgt>
                                        </p:tgtEl>
                                      </p:cBhvr>
                                    </p:animEffect>
                                  </p:childTnLst>
                                </p:cTn>
                              </p:par>
                              <p:par>
                                <p:cTn id="26" presetID="53" presetClass="entr" presetSubtype="0" fill="hold" nodeType="withEffect">
                                  <p:stCondLst>
                                    <p:cond delay="0"/>
                                  </p:stCondLst>
                                  <p:childTnLst>
                                    <p:set>
                                      <p:cBhvr>
                                        <p:cTn id="27" dur="1" fill="hold">
                                          <p:stCondLst>
                                            <p:cond delay="0"/>
                                          </p:stCondLst>
                                        </p:cTn>
                                        <p:tgtEl>
                                          <p:spTgt spid="6">
                                            <p:txEl>
                                              <p:pRg st="1" end="1"/>
                                            </p:txEl>
                                          </p:spTgt>
                                        </p:tgtEl>
                                        <p:attrNameLst>
                                          <p:attrName>style.visibility</p:attrName>
                                        </p:attrNameLst>
                                      </p:cBhvr>
                                      <p:to>
                                        <p:strVal val="visible"/>
                                      </p:to>
                                    </p:set>
                                    <p:anim calcmode="lin" valueType="num">
                                      <p:cBhvr>
                                        <p:cTn id="28"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9"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30" dur="500"/>
                                        <p:tgtEl>
                                          <p:spTgt spid="6">
                                            <p:txEl>
                                              <p:pRg st="1" end="1"/>
                                            </p:txEl>
                                          </p:spTgt>
                                        </p:tgtEl>
                                      </p:cBhvr>
                                    </p:animEffect>
                                  </p:childTnLst>
                                </p:cTn>
                              </p:par>
                              <p:par>
                                <p:cTn id="31" presetID="53" presetClass="entr" presetSubtype="0" fill="hold" nodeType="withEffect">
                                  <p:stCondLst>
                                    <p:cond delay="0"/>
                                  </p:stCondLst>
                                  <p:childTnLst>
                                    <p:set>
                                      <p:cBhvr>
                                        <p:cTn id="32" dur="1" fill="hold">
                                          <p:stCondLst>
                                            <p:cond delay="0"/>
                                          </p:stCondLst>
                                        </p:cTn>
                                        <p:tgtEl>
                                          <p:spTgt spid="6">
                                            <p:txEl>
                                              <p:pRg st="2" end="2"/>
                                            </p:txEl>
                                          </p:spTgt>
                                        </p:tgtEl>
                                        <p:attrNameLst>
                                          <p:attrName>style.visibility</p:attrName>
                                        </p:attrNameLst>
                                      </p:cBhvr>
                                      <p:to>
                                        <p:strVal val="visible"/>
                                      </p:to>
                                    </p:set>
                                    <p:anim calcmode="lin" valueType="num">
                                      <p:cBhvr>
                                        <p:cTn id="33"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34"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35" dur="500"/>
                                        <p:tgtEl>
                                          <p:spTgt spid="6">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0" fill="hold" nodeType="click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 calcmode="lin" valueType="num">
                                      <p:cBhvr>
                                        <p:cTn id="40"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41" dur="500" fill="hold"/>
                                        <p:tgtEl>
                                          <p:spTgt spid="6">
                                            <p:txEl>
                                              <p:pRg st="3" end="3"/>
                                            </p:txEl>
                                          </p:spTgt>
                                        </p:tgtEl>
                                        <p:attrNameLst>
                                          <p:attrName>ppt_h</p:attrName>
                                        </p:attrNameLst>
                                      </p:cBhvr>
                                      <p:tavLst>
                                        <p:tav tm="0">
                                          <p:val>
                                            <p:fltVal val="0"/>
                                          </p:val>
                                        </p:tav>
                                        <p:tav tm="100000">
                                          <p:val>
                                            <p:strVal val="#ppt_h"/>
                                          </p:val>
                                        </p:tav>
                                      </p:tavLst>
                                    </p:anim>
                                    <p:animEffect transition="in" filter="fade">
                                      <p:cBhvr>
                                        <p:cTn id="42" dur="500"/>
                                        <p:tgtEl>
                                          <p:spTgt spid="6">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0" fill="hold" nodeType="clickEffect">
                                  <p:stCondLst>
                                    <p:cond delay="0"/>
                                  </p:stCondLst>
                                  <p:childTnLst>
                                    <p:set>
                                      <p:cBhvr>
                                        <p:cTn id="46" dur="1" fill="hold">
                                          <p:stCondLst>
                                            <p:cond delay="0"/>
                                          </p:stCondLst>
                                        </p:cTn>
                                        <p:tgtEl>
                                          <p:spTgt spid="6">
                                            <p:txEl>
                                              <p:pRg st="4" end="4"/>
                                            </p:txEl>
                                          </p:spTgt>
                                        </p:tgtEl>
                                        <p:attrNameLst>
                                          <p:attrName>style.visibility</p:attrName>
                                        </p:attrNameLst>
                                      </p:cBhvr>
                                      <p:to>
                                        <p:strVal val="visible"/>
                                      </p:to>
                                    </p:set>
                                    <p:anim calcmode="lin" valueType="num">
                                      <p:cBhvr>
                                        <p:cTn id="47"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48" dur="5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49" dur="500"/>
                                        <p:tgtEl>
                                          <p:spTgt spid="6">
                                            <p:txEl>
                                              <p:pRg st="4" end="4"/>
                                            </p:txEl>
                                          </p:spTgt>
                                        </p:tgtEl>
                                      </p:cBhvr>
                                    </p:animEffect>
                                  </p:childTnLst>
                                </p:cTn>
                              </p:par>
                            </p:childTnLst>
                          </p:cTn>
                        </p:par>
                        <p:par>
                          <p:cTn id="50" fill="hold">
                            <p:stCondLst>
                              <p:cond delay="500"/>
                            </p:stCondLst>
                            <p:childTnLst>
                              <p:par>
                                <p:cTn id="51" presetID="53" presetClass="entr" presetSubtype="0" fill="hold" nodeType="afterEffect">
                                  <p:stCondLst>
                                    <p:cond delay="0"/>
                                  </p:stCondLst>
                                  <p:childTnLst>
                                    <p:set>
                                      <p:cBhvr>
                                        <p:cTn id="52" dur="1" fill="hold">
                                          <p:stCondLst>
                                            <p:cond delay="0"/>
                                          </p:stCondLst>
                                        </p:cTn>
                                        <p:tgtEl>
                                          <p:spTgt spid="6">
                                            <p:txEl>
                                              <p:pRg st="5" end="5"/>
                                            </p:txEl>
                                          </p:spTgt>
                                        </p:tgtEl>
                                        <p:attrNameLst>
                                          <p:attrName>style.visibility</p:attrName>
                                        </p:attrNameLst>
                                      </p:cBhvr>
                                      <p:to>
                                        <p:strVal val="visible"/>
                                      </p:to>
                                    </p:set>
                                    <p:anim calcmode="lin" valueType="num">
                                      <p:cBhvr>
                                        <p:cTn id="53" dur="2000" fill="hold"/>
                                        <p:tgtEl>
                                          <p:spTgt spid="6">
                                            <p:txEl>
                                              <p:pRg st="5" end="5"/>
                                            </p:txEl>
                                          </p:spTgt>
                                        </p:tgtEl>
                                        <p:attrNameLst>
                                          <p:attrName>ppt_w</p:attrName>
                                        </p:attrNameLst>
                                      </p:cBhvr>
                                      <p:tavLst>
                                        <p:tav tm="0">
                                          <p:val>
                                            <p:fltVal val="0"/>
                                          </p:val>
                                        </p:tav>
                                        <p:tav tm="100000">
                                          <p:val>
                                            <p:strVal val="#ppt_w"/>
                                          </p:val>
                                        </p:tav>
                                      </p:tavLst>
                                    </p:anim>
                                    <p:anim calcmode="lin" valueType="num">
                                      <p:cBhvr>
                                        <p:cTn id="54" dur="2000" fill="hold"/>
                                        <p:tgtEl>
                                          <p:spTgt spid="6">
                                            <p:txEl>
                                              <p:pRg st="5" end="5"/>
                                            </p:txEl>
                                          </p:spTgt>
                                        </p:tgtEl>
                                        <p:attrNameLst>
                                          <p:attrName>ppt_h</p:attrName>
                                        </p:attrNameLst>
                                      </p:cBhvr>
                                      <p:tavLst>
                                        <p:tav tm="0">
                                          <p:val>
                                            <p:fltVal val="0"/>
                                          </p:val>
                                        </p:tav>
                                        <p:tav tm="100000">
                                          <p:val>
                                            <p:strVal val="#ppt_h"/>
                                          </p:val>
                                        </p:tav>
                                      </p:tavLst>
                                    </p:anim>
                                    <p:animEffect transition="in" filter="fade">
                                      <p:cBhvr>
                                        <p:cTn id="55" dur="2000"/>
                                        <p:tgtEl>
                                          <p:spTgt spid="6">
                                            <p:txEl>
                                              <p:pRg st="5" end="5"/>
                                            </p:txEl>
                                          </p:spTgt>
                                        </p:tgtEl>
                                      </p:cBhvr>
                                    </p:animEffect>
                                  </p:childTnLst>
                                </p:cTn>
                              </p:par>
                              <p:par>
                                <p:cTn id="56" presetID="53" presetClass="entr" presetSubtype="0" fill="hold" nodeType="withEffect">
                                  <p:stCondLst>
                                    <p:cond delay="0"/>
                                  </p:stCondLst>
                                  <p:childTnLst>
                                    <p:set>
                                      <p:cBhvr>
                                        <p:cTn id="57" dur="1" fill="hold">
                                          <p:stCondLst>
                                            <p:cond delay="0"/>
                                          </p:stCondLst>
                                        </p:cTn>
                                        <p:tgtEl>
                                          <p:spTgt spid="6">
                                            <p:txEl>
                                              <p:pRg st="6" end="6"/>
                                            </p:txEl>
                                          </p:spTgt>
                                        </p:tgtEl>
                                        <p:attrNameLst>
                                          <p:attrName>style.visibility</p:attrName>
                                        </p:attrNameLst>
                                      </p:cBhvr>
                                      <p:to>
                                        <p:strVal val="visible"/>
                                      </p:to>
                                    </p:set>
                                    <p:anim calcmode="lin" valueType="num">
                                      <p:cBhvr>
                                        <p:cTn id="58" dur="2000" fill="hold"/>
                                        <p:tgtEl>
                                          <p:spTgt spid="6">
                                            <p:txEl>
                                              <p:pRg st="6" end="6"/>
                                            </p:txEl>
                                          </p:spTgt>
                                        </p:tgtEl>
                                        <p:attrNameLst>
                                          <p:attrName>ppt_w</p:attrName>
                                        </p:attrNameLst>
                                      </p:cBhvr>
                                      <p:tavLst>
                                        <p:tav tm="0">
                                          <p:val>
                                            <p:fltVal val="0"/>
                                          </p:val>
                                        </p:tav>
                                        <p:tav tm="100000">
                                          <p:val>
                                            <p:strVal val="#ppt_w"/>
                                          </p:val>
                                        </p:tav>
                                      </p:tavLst>
                                    </p:anim>
                                    <p:anim calcmode="lin" valueType="num">
                                      <p:cBhvr>
                                        <p:cTn id="59" dur="2000" fill="hold"/>
                                        <p:tgtEl>
                                          <p:spTgt spid="6">
                                            <p:txEl>
                                              <p:pRg st="6" end="6"/>
                                            </p:txEl>
                                          </p:spTgt>
                                        </p:tgtEl>
                                        <p:attrNameLst>
                                          <p:attrName>ppt_h</p:attrName>
                                        </p:attrNameLst>
                                      </p:cBhvr>
                                      <p:tavLst>
                                        <p:tav tm="0">
                                          <p:val>
                                            <p:fltVal val="0"/>
                                          </p:val>
                                        </p:tav>
                                        <p:tav tm="100000">
                                          <p:val>
                                            <p:strVal val="#ppt_h"/>
                                          </p:val>
                                        </p:tav>
                                      </p:tavLst>
                                    </p:anim>
                                    <p:animEffect transition="in" filter="fade">
                                      <p:cBhvr>
                                        <p:cTn id="60" dur="2000"/>
                                        <p:tgtEl>
                                          <p:spTgt spid="6">
                                            <p:txEl>
                                              <p:pRg st="6" end="6"/>
                                            </p:txEl>
                                          </p:spTgt>
                                        </p:tgtEl>
                                      </p:cBhvr>
                                    </p:animEffect>
                                  </p:childTnLst>
                                </p:cTn>
                              </p:par>
                              <p:par>
                                <p:cTn id="61" presetID="53" presetClass="entr" presetSubtype="0" fill="hold" nodeType="withEffect">
                                  <p:stCondLst>
                                    <p:cond delay="0"/>
                                  </p:stCondLst>
                                  <p:childTnLst>
                                    <p:set>
                                      <p:cBhvr>
                                        <p:cTn id="62" dur="1" fill="hold">
                                          <p:stCondLst>
                                            <p:cond delay="0"/>
                                          </p:stCondLst>
                                        </p:cTn>
                                        <p:tgtEl>
                                          <p:spTgt spid="6">
                                            <p:txEl>
                                              <p:pRg st="7" end="7"/>
                                            </p:txEl>
                                          </p:spTgt>
                                        </p:tgtEl>
                                        <p:attrNameLst>
                                          <p:attrName>style.visibility</p:attrName>
                                        </p:attrNameLst>
                                      </p:cBhvr>
                                      <p:to>
                                        <p:strVal val="visible"/>
                                      </p:to>
                                    </p:set>
                                    <p:anim calcmode="lin" valueType="num">
                                      <p:cBhvr>
                                        <p:cTn id="63" dur="2000" fill="hold"/>
                                        <p:tgtEl>
                                          <p:spTgt spid="6">
                                            <p:txEl>
                                              <p:pRg st="7" end="7"/>
                                            </p:txEl>
                                          </p:spTgt>
                                        </p:tgtEl>
                                        <p:attrNameLst>
                                          <p:attrName>ppt_w</p:attrName>
                                        </p:attrNameLst>
                                      </p:cBhvr>
                                      <p:tavLst>
                                        <p:tav tm="0">
                                          <p:val>
                                            <p:fltVal val="0"/>
                                          </p:val>
                                        </p:tav>
                                        <p:tav tm="100000">
                                          <p:val>
                                            <p:strVal val="#ppt_w"/>
                                          </p:val>
                                        </p:tav>
                                      </p:tavLst>
                                    </p:anim>
                                    <p:anim calcmode="lin" valueType="num">
                                      <p:cBhvr>
                                        <p:cTn id="64" dur="2000" fill="hold"/>
                                        <p:tgtEl>
                                          <p:spTgt spid="6">
                                            <p:txEl>
                                              <p:pRg st="7" end="7"/>
                                            </p:txEl>
                                          </p:spTgt>
                                        </p:tgtEl>
                                        <p:attrNameLst>
                                          <p:attrName>ppt_h</p:attrName>
                                        </p:attrNameLst>
                                      </p:cBhvr>
                                      <p:tavLst>
                                        <p:tav tm="0">
                                          <p:val>
                                            <p:fltVal val="0"/>
                                          </p:val>
                                        </p:tav>
                                        <p:tav tm="100000">
                                          <p:val>
                                            <p:strVal val="#ppt_h"/>
                                          </p:val>
                                        </p:tav>
                                      </p:tavLst>
                                    </p:anim>
                                    <p:animEffect transition="in" filter="fade">
                                      <p:cBhvr>
                                        <p:cTn id="65" dur="2000"/>
                                        <p:tgtEl>
                                          <p:spTgt spid="6">
                                            <p:txEl>
                                              <p:pRg st="7" end="7"/>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26" presetClass="entr" presetSubtype="0" fill="hold" nodeType="clickEffect">
                                  <p:stCondLst>
                                    <p:cond delay="0"/>
                                  </p:stCondLst>
                                  <p:childTnLst>
                                    <p:set>
                                      <p:cBhvr>
                                        <p:cTn id="69" dur="1" fill="hold">
                                          <p:stCondLst>
                                            <p:cond delay="0"/>
                                          </p:stCondLst>
                                        </p:cTn>
                                        <p:tgtEl>
                                          <p:spTgt spid="10"/>
                                        </p:tgtEl>
                                        <p:attrNameLst>
                                          <p:attrName>style.visibility</p:attrName>
                                        </p:attrNameLst>
                                      </p:cBhvr>
                                      <p:to>
                                        <p:strVal val="visible"/>
                                      </p:to>
                                    </p:set>
                                    <p:animEffect transition="in" filter="wipe(down)">
                                      <p:cBhvr>
                                        <p:cTn id="70" dur="580">
                                          <p:stCondLst>
                                            <p:cond delay="0"/>
                                          </p:stCondLst>
                                        </p:cTn>
                                        <p:tgtEl>
                                          <p:spTgt spid="10"/>
                                        </p:tgtEl>
                                      </p:cBhvr>
                                    </p:animEffect>
                                    <p:anim calcmode="lin" valueType="num">
                                      <p:cBhvr>
                                        <p:cTn id="71"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72"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73"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74"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75"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76" dur="26">
                                          <p:stCondLst>
                                            <p:cond delay="650"/>
                                          </p:stCondLst>
                                        </p:cTn>
                                        <p:tgtEl>
                                          <p:spTgt spid="10"/>
                                        </p:tgtEl>
                                      </p:cBhvr>
                                      <p:to x="100000" y="60000"/>
                                    </p:animScale>
                                    <p:animScale>
                                      <p:cBhvr>
                                        <p:cTn id="77" dur="166" decel="50000">
                                          <p:stCondLst>
                                            <p:cond delay="676"/>
                                          </p:stCondLst>
                                        </p:cTn>
                                        <p:tgtEl>
                                          <p:spTgt spid="10"/>
                                        </p:tgtEl>
                                      </p:cBhvr>
                                      <p:to x="100000" y="100000"/>
                                    </p:animScale>
                                    <p:animScale>
                                      <p:cBhvr>
                                        <p:cTn id="78" dur="26">
                                          <p:stCondLst>
                                            <p:cond delay="1312"/>
                                          </p:stCondLst>
                                        </p:cTn>
                                        <p:tgtEl>
                                          <p:spTgt spid="10"/>
                                        </p:tgtEl>
                                      </p:cBhvr>
                                      <p:to x="100000" y="80000"/>
                                    </p:animScale>
                                    <p:animScale>
                                      <p:cBhvr>
                                        <p:cTn id="79" dur="166" decel="50000">
                                          <p:stCondLst>
                                            <p:cond delay="1338"/>
                                          </p:stCondLst>
                                        </p:cTn>
                                        <p:tgtEl>
                                          <p:spTgt spid="10"/>
                                        </p:tgtEl>
                                      </p:cBhvr>
                                      <p:to x="100000" y="100000"/>
                                    </p:animScale>
                                    <p:animScale>
                                      <p:cBhvr>
                                        <p:cTn id="80" dur="26">
                                          <p:stCondLst>
                                            <p:cond delay="1642"/>
                                          </p:stCondLst>
                                        </p:cTn>
                                        <p:tgtEl>
                                          <p:spTgt spid="10"/>
                                        </p:tgtEl>
                                      </p:cBhvr>
                                      <p:to x="100000" y="90000"/>
                                    </p:animScale>
                                    <p:animScale>
                                      <p:cBhvr>
                                        <p:cTn id="81" dur="166" decel="50000">
                                          <p:stCondLst>
                                            <p:cond delay="1668"/>
                                          </p:stCondLst>
                                        </p:cTn>
                                        <p:tgtEl>
                                          <p:spTgt spid="10"/>
                                        </p:tgtEl>
                                      </p:cBhvr>
                                      <p:to x="100000" y="100000"/>
                                    </p:animScale>
                                    <p:animScale>
                                      <p:cBhvr>
                                        <p:cTn id="82" dur="26">
                                          <p:stCondLst>
                                            <p:cond delay="1808"/>
                                          </p:stCondLst>
                                        </p:cTn>
                                        <p:tgtEl>
                                          <p:spTgt spid="10"/>
                                        </p:tgtEl>
                                      </p:cBhvr>
                                      <p:to x="100000" y="95000"/>
                                    </p:animScale>
                                    <p:animScale>
                                      <p:cBhvr>
                                        <p:cTn id="83" dur="166" decel="50000">
                                          <p:stCondLst>
                                            <p:cond delay="1834"/>
                                          </p:stCondLst>
                                        </p:cTn>
                                        <p:tgtEl>
                                          <p:spTgt spid="10"/>
                                        </p:tgtEl>
                                      </p:cBhvr>
                                      <p:to x="100000" y="100000"/>
                                    </p:animScale>
                                  </p:childTnLst>
                                </p:cTn>
                              </p:par>
                              <p:par>
                                <p:cTn id="84" presetID="53" presetClass="entr" presetSubtype="0" fill="hold" nodeType="withEffect">
                                  <p:stCondLst>
                                    <p:cond delay="0"/>
                                  </p:stCondLst>
                                  <p:childTnLst>
                                    <p:set>
                                      <p:cBhvr>
                                        <p:cTn id="85" dur="1" fill="hold">
                                          <p:stCondLst>
                                            <p:cond delay="0"/>
                                          </p:stCondLst>
                                        </p:cTn>
                                        <p:tgtEl>
                                          <p:spTgt spid="6">
                                            <p:txEl>
                                              <p:pRg st="11" end="11"/>
                                            </p:txEl>
                                          </p:spTgt>
                                        </p:tgtEl>
                                        <p:attrNameLst>
                                          <p:attrName>style.visibility</p:attrName>
                                        </p:attrNameLst>
                                      </p:cBhvr>
                                      <p:to>
                                        <p:strVal val="visible"/>
                                      </p:to>
                                    </p:set>
                                    <p:anim calcmode="lin" valueType="num">
                                      <p:cBhvr>
                                        <p:cTn id="86" dur="500" fill="hold"/>
                                        <p:tgtEl>
                                          <p:spTgt spid="6">
                                            <p:txEl>
                                              <p:pRg st="11" end="11"/>
                                            </p:txEl>
                                          </p:spTgt>
                                        </p:tgtEl>
                                        <p:attrNameLst>
                                          <p:attrName>ppt_w</p:attrName>
                                        </p:attrNameLst>
                                      </p:cBhvr>
                                      <p:tavLst>
                                        <p:tav tm="0">
                                          <p:val>
                                            <p:fltVal val="0"/>
                                          </p:val>
                                        </p:tav>
                                        <p:tav tm="100000">
                                          <p:val>
                                            <p:strVal val="#ppt_w"/>
                                          </p:val>
                                        </p:tav>
                                      </p:tavLst>
                                    </p:anim>
                                    <p:anim calcmode="lin" valueType="num">
                                      <p:cBhvr>
                                        <p:cTn id="87" dur="500" fill="hold"/>
                                        <p:tgtEl>
                                          <p:spTgt spid="6">
                                            <p:txEl>
                                              <p:pRg st="11" end="11"/>
                                            </p:txEl>
                                          </p:spTgt>
                                        </p:tgtEl>
                                        <p:attrNameLst>
                                          <p:attrName>ppt_h</p:attrName>
                                        </p:attrNameLst>
                                      </p:cBhvr>
                                      <p:tavLst>
                                        <p:tav tm="0">
                                          <p:val>
                                            <p:fltVal val="0"/>
                                          </p:val>
                                        </p:tav>
                                        <p:tav tm="100000">
                                          <p:val>
                                            <p:strVal val="#ppt_h"/>
                                          </p:val>
                                        </p:tav>
                                      </p:tavLst>
                                    </p:anim>
                                    <p:animEffect transition="in" filter="fade">
                                      <p:cBhvr>
                                        <p:cTn id="88" dur="500"/>
                                        <p:tgtEl>
                                          <p:spTgt spid="6">
                                            <p:txEl>
                                              <p:pRg st="11" end="11"/>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53" presetClass="entr" presetSubtype="0" fill="hold" nodeType="clickEffect">
                                  <p:stCondLst>
                                    <p:cond delay="0"/>
                                  </p:stCondLst>
                                  <p:childTnLst>
                                    <p:set>
                                      <p:cBhvr>
                                        <p:cTn id="92" dur="1" fill="hold">
                                          <p:stCondLst>
                                            <p:cond delay="0"/>
                                          </p:stCondLst>
                                        </p:cTn>
                                        <p:tgtEl>
                                          <p:spTgt spid="6">
                                            <p:txEl>
                                              <p:pRg st="12" end="12"/>
                                            </p:txEl>
                                          </p:spTgt>
                                        </p:tgtEl>
                                        <p:attrNameLst>
                                          <p:attrName>style.visibility</p:attrName>
                                        </p:attrNameLst>
                                      </p:cBhvr>
                                      <p:to>
                                        <p:strVal val="visible"/>
                                      </p:to>
                                    </p:set>
                                    <p:anim calcmode="lin" valueType="num">
                                      <p:cBhvr>
                                        <p:cTn id="93" dur="500" fill="hold"/>
                                        <p:tgtEl>
                                          <p:spTgt spid="6">
                                            <p:txEl>
                                              <p:pRg st="12" end="12"/>
                                            </p:txEl>
                                          </p:spTgt>
                                        </p:tgtEl>
                                        <p:attrNameLst>
                                          <p:attrName>ppt_w</p:attrName>
                                        </p:attrNameLst>
                                      </p:cBhvr>
                                      <p:tavLst>
                                        <p:tav tm="0">
                                          <p:val>
                                            <p:fltVal val="0"/>
                                          </p:val>
                                        </p:tav>
                                        <p:tav tm="100000">
                                          <p:val>
                                            <p:strVal val="#ppt_w"/>
                                          </p:val>
                                        </p:tav>
                                      </p:tavLst>
                                    </p:anim>
                                    <p:anim calcmode="lin" valueType="num">
                                      <p:cBhvr>
                                        <p:cTn id="94" dur="500" fill="hold"/>
                                        <p:tgtEl>
                                          <p:spTgt spid="6">
                                            <p:txEl>
                                              <p:pRg st="12" end="12"/>
                                            </p:txEl>
                                          </p:spTgt>
                                        </p:tgtEl>
                                        <p:attrNameLst>
                                          <p:attrName>ppt_h</p:attrName>
                                        </p:attrNameLst>
                                      </p:cBhvr>
                                      <p:tavLst>
                                        <p:tav tm="0">
                                          <p:val>
                                            <p:fltVal val="0"/>
                                          </p:val>
                                        </p:tav>
                                        <p:tav tm="100000">
                                          <p:val>
                                            <p:strVal val="#ppt_h"/>
                                          </p:val>
                                        </p:tav>
                                      </p:tavLst>
                                    </p:anim>
                                    <p:animEffect transition="in" filter="fade">
                                      <p:cBhvr>
                                        <p:cTn id="95" dur="500"/>
                                        <p:tgtEl>
                                          <p:spTgt spid="6">
                                            <p:txEl>
                                              <p:pRg st="12" end="12"/>
                                            </p:txEl>
                                          </p:spTgt>
                                        </p:tgtEl>
                                      </p:cBhvr>
                                    </p:animEffect>
                                  </p:childTnLst>
                                </p:cTn>
                              </p:par>
                            </p:childTnLst>
                          </p:cTn>
                        </p:par>
                      </p:childTnLst>
                    </p:cTn>
                  </p:par>
                  <p:par>
                    <p:cTn id="96" fill="hold">
                      <p:stCondLst>
                        <p:cond delay="indefinite"/>
                      </p:stCondLst>
                      <p:childTnLst>
                        <p:par>
                          <p:cTn id="97" fill="hold">
                            <p:stCondLst>
                              <p:cond delay="0"/>
                            </p:stCondLst>
                            <p:childTnLst>
                              <p:par>
                                <p:cTn id="98" presetID="53" presetClass="entr" presetSubtype="0" fill="hold" nodeType="clickEffect">
                                  <p:stCondLst>
                                    <p:cond delay="0"/>
                                  </p:stCondLst>
                                  <p:childTnLst>
                                    <p:set>
                                      <p:cBhvr>
                                        <p:cTn id="99" dur="1" fill="hold">
                                          <p:stCondLst>
                                            <p:cond delay="0"/>
                                          </p:stCondLst>
                                        </p:cTn>
                                        <p:tgtEl>
                                          <p:spTgt spid="6">
                                            <p:txEl>
                                              <p:pRg st="13" end="13"/>
                                            </p:txEl>
                                          </p:spTgt>
                                        </p:tgtEl>
                                        <p:attrNameLst>
                                          <p:attrName>style.visibility</p:attrName>
                                        </p:attrNameLst>
                                      </p:cBhvr>
                                      <p:to>
                                        <p:strVal val="visible"/>
                                      </p:to>
                                    </p:set>
                                    <p:anim calcmode="lin" valueType="num">
                                      <p:cBhvr>
                                        <p:cTn id="100" dur="500" fill="hold"/>
                                        <p:tgtEl>
                                          <p:spTgt spid="6">
                                            <p:txEl>
                                              <p:pRg st="13" end="13"/>
                                            </p:txEl>
                                          </p:spTgt>
                                        </p:tgtEl>
                                        <p:attrNameLst>
                                          <p:attrName>ppt_w</p:attrName>
                                        </p:attrNameLst>
                                      </p:cBhvr>
                                      <p:tavLst>
                                        <p:tav tm="0">
                                          <p:val>
                                            <p:fltVal val="0"/>
                                          </p:val>
                                        </p:tav>
                                        <p:tav tm="100000">
                                          <p:val>
                                            <p:strVal val="#ppt_w"/>
                                          </p:val>
                                        </p:tav>
                                      </p:tavLst>
                                    </p:anim>
                                    <p:anim calcmode="lin" valueType="num">
                                      <p:cBhvr>
                                        <p:cTn id="101" dur="500" fill="hold"/>
                                        <p:tgtEl>
                                          <p:spTgt spid="6">
                                            <p:txEl>
                                              <p:pRg st="13" end="13"/>
                                            </p:txEl>
                                          </p:spTgt>
                                        </p:tgtEl>
                                        <p:attrNameLst>
                                          <p:attrName>ppt_h</p:attrName>
                                        </p:attrNameLst>
                                      </p:cBhvr>
                                      <p:tavLst>
                                        <p:tav tm="0">
                                          <p:val>
                                            <p:fltVal val="0"/>
                                          </p:val>
                                        </p:tav>
                                        <p:tav tm="100000">
                                          <p:val>
                                            <p:strVal val="#ppt_h"/>
                                          </p:val>
                                        </p:tav>
                                      </p:tavLst>
                                    </p:anim>
                                    <p:animEffect transition="in" filter="fade">
                                      <p:cBhvr>
                                        <p:cTn id="102" dur="500"/>
                                        <p:tgtEl>
                                          <p:spTgt spid="6">
                                            <p:txEl>
                                              <p:pRg st="13" end="13"/>
                                            </p:txEl>
                                          </p:spTgt>
                                        </p:tgtEl>
                                      </p:cBhvr>
                                    </p:animEffect>
                                  </p:childTnLst>
                                </p:cTn>
                              </p:par>
                              <p:par>
                                <p:cTn id="103" presetID="53" presetClass="entr" presetSubtype="0" fill="hold" nodeType="withEffect">
                                  <p:stCondLst>
                                    <p:cond delay="0"/>
                                  </p:stCondLst>
                                  <p:childTnLst>
                                    <p:set>
                                      <p:cBhvr>
                                        <p:cTn id="104" dur="1" fill="hold">
                                          <p:stCondLst>
                                            <p:cond delay="0"/>
                                          </p:stCondLst>
                                        </p:cTn>
                                        <p:tgtEl>
                                          <p:spTgt spid="6">
                                            <p:txEl>
                                              <p:pRg st="14" end="14"/>
                                            </p:txEl>
                                          </p:spTgt>
                                        </p:tgtEl>
                                        <p:attrNameLst>
                                          <p:attrName>style.visibility</p:attrName>
                                        </p:attrNameLst>
                                      </p:cBhvr>
                                      <p:to>
                                        <p:strVal val="visible"/>
                                      </p:to>
                                    </p:set>
                                    <p:anim calcmode="lin" valueType="num">
                                      <p:cBhvr>
                                        <p:cTn id="105" dur="500" fill="hold"/>
                                        <p:tgtEl>
                                          <p:spTgt spid="6">
                                            <p:txEl>
                                              <p:pRg st="14" end="14"/>
                                            </p:txEl>
                                          </p:spTgt>
                                        </p:tgtEl>
                                        <p:attrNameLst>
                                          <p:attrName>ppt_w</p:attrName>
                                        </p:attrNameLst>
                                      </p:cBhvr>
                                      <p:tavLst>
                                        <p:tav tm="0">
                                          <p:val>
                                            <p:fltVal val="0"/>
                                          </p:val>
                                        </p:tav>
                                        <p:tav tm="100000">
                                          <p:val>
                                            <p:strVal val="#ppt_w"/>
                                          </p:val>
                                        </p:tav>
                                      </p:tavLst>
                                    </p:anim>
                                    <p:anim calcmode="lin" valueType="num">
                                      <p:cBhvr>
                                        <p:cTn id="106" dur="500" fill="hold"/>
                                        <p:tgtEl>
                                          <p:spTgt spid="6">
                                            <p:txEl>
                                              <p:pRg st="14" end="14"/>
                                            </p:txEl>
                                          </p:spTgt>
                                        </p:tgtEl>
                                        <p:attrNameLst>
                                          <p:attrName>ppt_h</p:attrName>
                                        </p:attrNameLst>
                                      </p:cBhvr>
                                      <p:tavLst>
                                        <p:tav tm="0">
                                          <p:val>
                                            <p:fltVal val="0"/>
                                          </p:val>
                                        </p:tav>
                                        <p:tav tm="100000">
                                          <p:val>
                                            <p:strVal val="#ppt_h"/>
                                          </p:val>
                                        </p:tav>
                                      </p:tavLst>
                                    </p:anim>
                                    <p:animEffect transition="in" filter="fade">
                                      <p:cBhvr>
                                        <p:cTn id="107" dur="500"/>
                                        <p:tgtEl>
                                          <p:spTgt spid="6">
                                            <p:txEl>
                                              <p:pRg st="14" end="14"/>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0" fill="hold" nodeType="clickEffect">
                                  <p:stCondLst>
                                    <p:cond delay="0"/>
                                  </p:stCondLst>
                                  <p:childTnLst>
                                    <p:set>
                                      <p:cBhvr>
                                        <p:cTn id="111" dur="1" fill="hold">
                                          <p:stCondLst>
                                            <p:cond delay="0"/>
                                          </p:stCondLst>
                                        </p:cTn>
                                        <p:tgtEl>
                                          <p:spTgt spid="6">
                                            <p:txEl>
                                              <p:pRg st="15" end="15"/>
                                            </p:txEl>
                                          </p:spTgt>
                                        </p:tgtEl>
                                        <p:attrNameLst>
                                          <p:attrName>style.visibility</p:attrName>
                                        </p:attrNameLst>
                                      </p:cBhvr>
                                      <p:to>
                                        <p:strVal val="visible"/>
                                      </p:to>
                                    </p:set>
                                    <p:anim calcmode="lin" valueType="num">
                                      <p:cBhvr>
                                        <p:cTn id="112" dur="500" fill="hold"/>
                                        <p:tgtEl>
                                          <p:spTgt spid="6">
                                            <p:txEl>
                                              <p:pRg st="15" end="15"/>
                                            </p:txEl>
                                          </p:spTgt>
                                        </p:tgtEl>
                                        <p:attrNameLst>
                                          <p:attrName>ppt_w</p:attrName>
                                        </p:attrNameLst>
                                      </p:cBhvr>
                                      <p:tavLst>
                                        <p:tav tm="0">
                                          <p:val>
                                            <p:fltVal val="0"/>
                                          </p:val>
                                        </p:tav>
                                        <p:tav tm="100000">
                                          <p:val>
                                            <p:strVal val="#ppt_w"/>
                                          </p:val>
                                        </p:tav>
                                      </p:tavLst>
                                    </p:anim>
                                    <p:anim calcmode="lin" valueType="num">
                                      <p:cBhvr>
                                        <p:cTn id="113" dur="500" fill="hold"/>
                                        <p:tgtEl>
                                          <p:spTgt spid="6">
                                            <p:txEl>
                                              <p:pRg st="15" end="15"/>
                                            </p:txEl>
                                          </p:spTgt>
                                        </p:tgtEl>
                                        <p:attrNameLst>
                                          <p:attrName>ppt_h</p:attrName>
                                        </p:attrNameLst>
                                      </p:cBhvr>
                                      <p:tavLst>
                                        <p:tav tm="0">
                                          <p:val>
                                            <p:fltVal val="0"/>
                                          </p:val>
                                        </p:tav>
                                        <p:tav tm="100000">
                                          <p:val>
                                            <p:strVal val="#ppt_h"/>
                                          </p:val>
                                        </p:tav>
                                      </p:tavLst>
                                    </p:anim>
                                    <p:animEffect transition="in" filter="fade">
                                      <p:cBhvr>
                                        <p:cTn id="114" dur="500"/>
                                        <p:tgtEl>
                                          <p:spTgt spid="6">
                                            <p:txEl>
                                              <p:pRg st="15" end="15"/>
                                            </p:txEl>
                                          </p:spTgt>
                                        </p:tgtEl>
                                      </p:cBhvr>
                                    </p:animEffect>
                                  </p:childTnLst>
                                </p:cTn>
                              </p:par>
                              <p:par>
                                <p:cTn id="115" presetID="53" presetClass="entr" presetSubtype="0" fill="hold" nodeType="withEffect">
                                  <p:stCondLst>
                                    <p:cond delay="0"/>
                                  </p:stCondLst>
                                  <p:childTnLst>
                                    <p:set>
                                      <p:cBhvr>
                                        <p:cTn id="116" dur="1" fill="hold">
                                          <p:stCondLst>
                                            <p:cond delay="0"/>
                                          </p:stCondLst>
                                        </p:cTn>
                                        <p:tgtEl>
                                          <p:spTgt spid="6">
                                            <p:txEl>
                                              <p:pRg st="16" end="16"/>
                                            </p:txEl>
                                          </p:spTgt>
                                        </p:tgtEl>
                                        <p:attrNameLst>
                                          <p:attrName>style.visibility</p:attrName>
                                        </p:attrNameLst>
                                      </p:cBhvr>
                                      <p:to>
                                        <p:strVal val="visible"/>
                                      </p:to>
                                    </p:set>
                                    <p:anim calcmode="lin" valueType="num">
                                      <p:cBhvr>
                                        <p:cTn id="117" dur="500" fill="hold"/>
                                        <p:tgtEl>
                                          <p:spTgt spid="6">
                                            <p:txEl>
                                              <p:pRg st="16" end="16"/>
                                            </p:txEl>
                                          </p:spTgt>
                                        </p:tgtEl>
                                        <p:attrNameLst>
                                          <p:attrName>ppt_w</p:attrName>
                                        </p:attrNameLst>
                                      </p:cBhvr>
                                      <p:tavLst>
                                        <p:tav tm="0">
                                          <p:val>
                                            <p:fltVal val="0"/>
                                          </p:val>
                                        </p:tav>
                                        <p:tav tm="100000">
                                          <p:val>
                                            <p:strVal val="#ppt_w"/>
                                          </p:val>
                                        </p:tav>
                                      </p:tavLst>
                                    </p:anim>
                                    <p:anim calcmode="lin" valueType="num">
                                      <p:cBhvr>
                                        <p:cTn id="118" dur="500" fill="hold"/>
                                        <p:tgtEl>
                                          <p:spTgt spid="6">
                                            <p:txEl>
                                              <p:pRg st="16" end="16"/>
                                            </p:txEl>
                                          </p:spTgt>
                                        </p:tgtEl>
                                        <p:attrNameLst>
                                          <p:attrName>ppt_h</p:attrName>
                                        </p:attrNameLst>
                                      </p:cBhvr>
                                      <p:tavLst>
                                        <p:tav tm="0">
                                          <p:val>
                                            <p:fltVal val="0"/>
                                          </p:val>
                                        </p:tav>
                                        <p:tav tm="100000">
                                          <p:val>
                                            <p:strVal val="#ppt_h"/>
                                          </p:val>
                                        </p:tav>
                                      </p:tavLst>
                                    </p:anim>
                                    <p:animEffect transition="in" filter="fade">
                                      <p:cBhvr>
                                        <p:cTn id="119" dur="500"/>
                                        <p:tgtEl>
                                          <p:spTgt spid="6">
                                            <p:txEl>
                                              <p:pRg st="16" end="16"/>
                                            </p:txEl>
                                          </p:spTgt>
                                        </p:tgtEl>
                                      </p:cBhvr>
                                    </p:animEffect>
                                  </p:childTnLst>
                                </p:cTn>
                              </p:par>
                              <p:par>
                                <p:cTn id="120" presetID="53" presetClass="entr" presetSubtype="0" fill="hold" nodeType="withEffect">
                                  <p:stCondLst>
                                    <p:cond delay="0"/>
                                  </p:stCondLst>
                                  <p:childTnLst>
                                    <p:set>
                                      <p:cBhvr>
                                        <p:cTn id="121" dur="1" fill="hold">
                                          <p:stCondLst>
                                            <p:cond delay="0"/>
                                          </p:stCondLst>
                                        </p:cTn>
                                        <p:tgtEl>
                                          <p:spTgt spid="6">
                                            <p:txEl>
                                              <p:pRg st="17" end="17"/>
                                            </p:txEl>
                                          </p:spTgt>
                                        </p:tgtEl>
                                        <p:attrNameLst>
                                          <p:attrName>style.visibility</p:attrName>
                                        </p:attrNameLst>
                                      </p:cBhvr>
                                      <p:to>
                                        <p:strVal val="visible"/>
                                      </p:to>
                                    </p:set>
                                    <p:anim calcmode="lin" valueType="num">
                                      <p:cBhvr>
                                        <p:cTn id="122" dur="500" fill="hold"/>
                                        <p:tgtEl>
                                          <p:spTgt spid="6">
                                            <p:txEl>
                                              <p:pRg st="17" end="17"/>
                                            </p:txEl>
                                          </p:spTgt>
                                        </p:tgtEl>
                                        <p:attrNameLst>
                                          <p:attrName>ppt_w</p:attrName>
                                        </p:attrNameLst>
                                      </p:cBhvr>
                                      <p:tavLst>
                                        <p:tav tm="0">
                                          <p:val>
                                            <p:fltVal val="0"/>
                                          </p:val>
                                        </p:tav>
                                        <p:tav tm="100000">
                                          <p:val>
                                            <p:strVal val="#ppt_w"/>
                                          </p:val>
                                        </p:tav>
                                      </p:tavLst>
                                    </p:anim>
                                    <p:anim calcmode="lin" valueType="num">
                                      <p:cBhvr>
                                        <p:cTn id="123" dur="500" fill="hold"/>
                                        <p:tgtEl>
                                          <p:spTgt spid="6">
                                            <p:txEl>
                                              <p:pRg st="17" end="17"/>
                                            </p:txEl>
                                          </p:spTgt>
                                        </p:tgtEl>
                                        <p:attrNameLst>
                                          <p:attrName>ppt_h</p:attrName>
                                        </p:attrNameLst>
                                      </p:cBhvr>
                                      <p:tavLst>
                                        <p:tav tm="0">
                                          <p:val>
                                            <p:fltVal val="0"/>
                                          </p:val>
                                        </p:tav>
                                        <p:tav tm="100000">
                                          <p:val>
                                            <p:strVal val="#ppt_h"/>
                                          </p:val>
                                        </p:tav>
                                      </p:tavLst>
                                    </p:anim>
                                    <p:animEffect transition="in" filter="fade">
                                      <p:cBhvr>
                                        <p:cTn id="124" dur="500"/>
                                        <p:tgtEl>
                                          <p:spTgt spid="6">
                                            <p:txEl>
                                              <p:pRg st="17" end="17"/>
                                            </p:txEl>
                                          </p:spTgt>
                                        </p:tgtEl>
                                      </p:cBhvr>
                                    </p:animEffect>
                                  </p:childTnLst>
                                </p:cTn>
                              </p:par>
                              <p:par>
                                <p:cTn id="125" presetID="53" presetClass="entr" presetSubtype="0" fill="hold" nodeType="withEffect">
                                  <p:stCondLst>
                                    <p:cond delay="0"/>
                                  </p:stCondLst>
                                  <p:childTnLst>
                                    <p:set>
                                      <p:cBhvr>
                                        <p:cTn id="126" dur="1" fill="hold">
                                          <p:stCondLst>
                                            <p:cond delay="0"/>
                                          </p:stCondLst>
                                        </p:cTn>
                                        <p:tgtEl>
                                          <p:spTgt spid="6">
                                            <p:txEl>
                                              <p:pRg st="18" end="18"/>
                                            </p:txEl>
                                          </p:spTgt>
                                        </p:tgtEl>
                                        <p:attrNameLst>
                                          <p:attrName>style.visibility</p:attrName>
                                        </p:attrNameLst>
                                      </p:cBhvr>
                                      <p:to>
                                        <p:strVal val="visible"/>
                                      </p:to>
                                    </p:set>
                                    <p:anim calcmode="lin" valueType="num">
                                      <p:cBhvr>
                                        <p:cTn id="127" dur="500" fill="hold"/>
                                        <p:tgtEl>
                                          <p:spTgt spid="6">
                                            <p:txEl>
                                              <p:pRg st="18" end="18"/>
                                            </p:txEl>
                                          </p:spTgt>
                                        </p:tgtEl>
                                        <p:attrNameLst>
                                          <p:attrName>ppt_w</p:attrName>
                                        </p:attrNameLst>
                                      </p:cBhvr>
                                      <p:tavLst>
                                        <p:tav tm="0">
                                          <p:val>
                                            <p:fltVal val="0"/>
                                          </p:val>
                                        </p:tav>
                                        <p:tav tm="100000">
                                          <p:val>
                                            <p:strVal val="#ppt_w"/>
                                          </p:val>
                                        </p:tav>
                                      </p:tavLst>
                                    </p:anim>
                                    <p:anim calcmode="lin" valueType="num">
                                      <p:cBhvr>
                                        <p:cTn id="128" dur="500" fill="hold"/>
                                        <p:tgtEl>
                                          <p:spTgt spid="6">
                                            <p:txEl>
                                              <p:pRg st="18" end="18"/>
                                            </p:txEl>
                                          </p:spTgt>
                                        </p:tgtEl>
                                        <p:attrNameLst>
                                          <p:attrName>ppt_h</p:attrName>
                                        </p:attrNameLst>
                                      </p:cBhvr>
                                      <p:tavLst>
                                        <p:tav tm="0">
                                          <p:val>
                                            <p:fltVal val="0"/>
                                          </p:val>
                                        </p:tav>
                                        <p:tav tm="100000">
                                          <p:val>
                                            <p:strVal val="#ppt_h"/>
                                          </p:val>
                                        </p:tav>
                                      </p:tavLst>
                                    </p:anim>
                                    <p:animEffect transition="in" filter="fade">
                                      <p:cBhvr>
                                        <p:cTn id="129" dur="500"/>
                                        <p:tgtEl>
                                          <p:spTgt spid="6">
                                            <p:txEl>
                                              <p:pRg st="18" end="18"/>
                                            </p:txEl>
                                          </p:spTgt>
                                        </p:tgtEl>
                                      </p:cBhvr>
                                    </p:animEffect>
                                  </p:childTnLst>
                                </p:cTn>
                              </p:par>
                            </p:childTnLst>
                          </p:cTn>
                        </p:par>
                      </p:childTnLst>
                    </p:cTn>
                  </p:par>
                  <p:par>
                    <p:cTn id="130" fill="hold">
                      <p:stCondLst>
                        <p:cond delay="indefinite"/>
                      </p:stCondLst>
                      <p:childTnLst>
                        <p:par>
                          <p:cTn id="131" fill="hold">
                            <p:stCondLst>
                              <p:cond delay="0"/>
                            </p:stCondLst>
                            <p:childTnLst>
                              <p:par>
                                <p:cTn id="132" presetID="53" presetClass="entr" presetSubtype="0" fill="hold" nodeType="clickEffect">
                                  <p:stCondLst>
                                    <p:cond delay="0"/>
                                  </p:stCondLst>
                                  <p:childTnLst>
                                    <p:set>
                                      <p:cBhvr>
                                        <p:cTn id="133" dur="1" fill="hold">
                                          <p:stCondLst>
                                            <p:cond delay="0"/>
                                          </p:stCondLst>
                                        </p:cTn>
                                        <p:tgtEl>
                                          <p:spTgt spid="6">
                                            <p:txEl>
                                              <p:pRg st="19" end="19"/>
                                            </p:txEl>
                                          </p:spTgt>
                                        </p:tgtEl>
                                        <p:attrNameLst>
                                          <p:attrName>style.visibility</p:attrName>
                                        </p:attrNameLst>
                                      </p:cBhvr>
                                      <p:to>
                                        <p:strVal val="visible"/>
                                      </p:to>
                                    </p:set>
                                    <p:anim calcmode="lin" valueType="num">
                                      <p:cBhvr>
                                        <p:cTn id="134" dur="500" fill="hold"/>
                                        <p:tgtEl>
                                          <p:spTgt spid="6">
                                            <p:txEl>
                                              <p:pRg st="19" end="19"/>
                                            </p:txEl>
                                          </p:spTgt>
                                        </p:tgtEl>
                                        <p:attrNameLst>
                                          <p:attrName>ppt_w</p:attrName>
                                        </p:attrNameLst>
                                      </p:cBhvr>
                                      <p:tavLst>
                                        <p:tav tm="0">
                                          <p:val>
                                            <p:fltVal val="0"/>
                                          </p:val>
                                        </p:tav>
                                        <p:tav tm="100000">
                                          <p:val>
                                            <p:strVal val="#ppt_w"/>
                                          </p:val>
                                        </p:tav>
                                      </p:tavLst>
                                    </p:anim>
                                    <p:anim calcmode="lin" valueType="num">
                                      <p:cBhvr>
                                        <p:cTn id="135" dur="500" fill="hold"/>
                                        <p:tgtEl>
                                          <p:spTgt spid="6">
                                            <p:txEl>
                                              <p:pRg st="19" end="19"/>
                                            </p:txEl>
                                          </p:spTgt>
                                        </p:tgtEl>
                                        <p:attrNameLst>
                                          <p:attrName>ppt_h</p:attrName>
                                        </p:attrNameLst>
                                      </p:cBhvr>
                                      <p:tavLst>
                                        <p:tav tm="0">
                                          <p:val>
                                            <p:fltVal val="0"/>
                                          </p:val>
                                        </p:tav>
                                        <p:tav tm="100000">
                                          <p:val>
                                            <p:strVal val="#ppt_h"/>
                                          </p:val>
                                        </p:tav>
                                      </p:tavLst>
                                    </p:anim>
                                    <p:animEffect transition="in" filter="fade">
                                      <p:cBhvr>
                                        <p:cTn id="136" dur="500"/>
                                        <p:tgtEl>
                                          <p:spTgt spid="6">
                                            <p:txEl>
                                              <p:pRg st="19" end="19"/>
                                            </p:txEl>
                                          </p:spTgt>
                                        </p:tgtEl>
                                      </p:cBhvr>
                                    </p:animEffect>
                                  </p:childTnLst>
                                </p:cTn>
                              </p:par>
                            </p:childTnLst>
                          </p:cTn>
                        </p:par>
                        <p:par>
                          <p:cTn id="137" fill="hold">
                            <p:stCondLst>
                              <p:cond delay="500"/>
                            </p:stCondLst>
                            <p:childTnLst>
                              <p:par>
                                <p:cTn id="138" presetID="10" presetClass="entr" presetSubtype="0" fill="hold" nodeType="afterEffect">
                                  <p:stCondLst>
                                    <p:cond delay="0"/>
                                  </p:stCondLst>
                                  <p:childTnLst>
                                    <p:set>
                                      <p:cBhvr>
                                        <p:cTn id="139" dur="1" fill="hold">
                                          <p:stCondLst>
                                            <p:cond delay="0"/>
                                          </p:stCondLst>
                                        </p:cTn>
                                        <p:tgtEl>
                                          <p:spTgt spid="6">
                                            <p:txEl>
                                              <p:pRg st="20" end="20"/>
                                            </p:txEl>
                                          </p:spTgt>
                                        </p:tgtEl>
                                        <p:attrNameLst>
                                          <p:attrName>style.visibility</p:attrName>
                                        </p:attrNameLst>
                                      </p:cBhvr>
                                      <p:to>
                                        <p:strVal val="visible"/>
                                      </p:to>
                                    </p:set>
                                    <p:animEffect transition="in" filter="fade">
                                      <p:cBhvr>
                                        <p:cTn id="140" dur="2000"/>
                                        <p:tgtEl>
                                          <p:spTgt spid="6">
                                            <p:txEl>
                                              <p:pRg st="20" end="20"/>
                                            </p:txEl>
                                          </p:spTgt>
                                        </p:tgtEl>
                                      </p:cBhvr>
                                    </p:animEffect>
                                  </p:childTnLst>
                                </p:cTn>
                              </p:par>
                              <p:par>
                                <p:cTn id="141" presetID="10" presetClass="entr" presetSubtype="0" fill="hold" nodeType="withEffect">
                                  <p:stCondLst>
                                    <p:cond delay="0"/>
                                  </p:stCondLst>
                                  <p:childTnLst>
                                    <p:set>
                                      <p:cBhvr>
                                        <p:cTn id="142" dur="1" fill="hold">
                                          <p:stCondLst>
                                            <p:cond delay="0"/>
                                          </p:stCondLst>
                                        </p:cTn>
                                        <p:tgtEl>
                                          <p:spTgt spid="6">
                                            <p:txEl>
                                              <p:pRg st="21" end="21"/>
                                            </p:txEl>
                                          </p:spTgt>
                                        </p:tgtEl>
                                        <p:attrNameLst>
                                          <p:attrName>style.visibility</p:attrName>
                                        </p:attrNameLst>
                                      </p:cBhvr>
                                      <p:to>
                                        <p:strVal val="visible"/>
                                      </p:to>
                                    </p:set>
                                    <p:animEffect transition="in" filter="fade">
                                      <p:cBhvr>
                                        <p:cTn id="143" dur="2000"/>
                                        <p:tgtEl>
                                          <p:spTgt spid="6">
                                            <p:txEl>
                                              <p:pRg st="21" end="2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p:spPr>
        <p:txBody>
          <a:bodyPr/>
          <a:lstStyle/>
          <a:p>
            <a:r>
              <a:rPr lang="en-US" dirty="0" smtClean="0">
                <a:solidFill>
                  <a:schemeClr val="bg1"/>
                </a:solidFill>
              </a:rPr>
              <a:t>THE FACTS</a:t>
            </a:r>
            <a:endParaRPr lang="en-US" dirty="0">
              <a:solidFill>
                <a:schemeClr val="bg1"/>
              </a:solidFill>
            </a:endParaRPr>
          </a:p>
        </p:txBody>
      </p:sp>
      <p:pic>
        <p:nvPicPr>
          <p:cNvPr id="4" name="Picture 3" descr="ecoschools_icons_pathways_biodiversity.JPG"/>
          <p:cNvPicPr>
            <a:picLocks noChangeAspect="1"/>
          </p:cNvPicPr>
          <p:nvPr/>
        </p:nvPicPr>
        <p:blipFill>
          <a:blip r:embed="rId2" cstate="print"/>
          <a:stretch>
            <a:fillRect/>
          </a:stretch>
        </p:blipFill>
        <p:spPr>
          <a:xfrm>
            <a:off x="391286" y="1752600"/>
            <a:ext cx="1132714" cy="1295400"/>
          </a:xfrm>
          <a:prstGeom prst="rect">
            <a:avLst/>
          </a:prstGeom>
        </p:spPr>
      </p:pic>
      <p:pic>
        <p:nvPicPr>
          <p:cNvPr id="5" name="Picture 4" descr="ecoschools_icons_pathways_healthyschools.JPG"/>
          <p:cNvPicPr>
            <a:picLocks noChangeAspect="1"/>
          </p:cNvPicPr>
          <p:nvPr/>
        </p:nvPicPr>
        <p:blipFill>
          <a:blip r:embed="rId3" cstate="print"/>
          <a:stretch>
            <a:fillRect/>
          </a:stretch>
        </p:blipFill>
        <p:spPr>
          <a:xfrm>
            <a:off x="381000" y="4790592"/>
            <a:ext cx="1143000" cy="1305408"/>
          </a:xfrm>
          <a:prstGeom prst="rect">
            <a:avLst/>
          </a:prstGeom>
        </p:spPr>
      </p:pic>
      <p:sp>
        <p:nvSpPr>
          <p:cNvPr id="6" name="TextBox 5"/>
          <p:cNvSpPr txBox="1"/>
          <p:nvPr/>
        </p:nvSpPr>
        <p:spPr>
          <a:xfrm>
            <a:off x="1752600" y="1066800"/>
            <a:ext cx="7391400" cy="6186309"/>
          </a:xfrm>
          <a:prstGeom prst="rect">
            <a:avLst/>
          </a:prstGeom>
          <a:noFill/>
        </p:spPr>
        <p:txBody>
          <a:bodyPr wrap="square" rtlCol="0">
            <a:spAutoFit/>
          </a:bodyPr>
          <a:lstStyle/>
          <a:p>
            <a:r>
              <a:rPr lang="en-US" dirty="0" smtClean="0">
                <a:solidFill>
                  <a:schemeClr val="bg1"/>
                </a:solidFill>
              </a:rPr>
              <a:t>Our natural world is a complex system.  Biodiversity is the presence of plant and animal life on Earth.  Which of the following are benefits of a diverse biological palette?</a:t>
            </a:r>
          </a:p>
          <a:p>
            <a:pPr marL="342900" indent="-342900">
              <a:buAutoNum type="alphaUcPeriod"/>
            </a:pPr>
            <a:r>
              <a:rPr lang="en-US" dirty="0" smtClean="0">
                <a:solidFill>
                  <a:schemeClr val="bg1"/>
                </a:solidFill>
              </a:rPr>
              <a:t>Biodiversity allows ecosystems to adjust to natural and human made disasters and disturbances.</a:t>
            </a:r>
          </a:p>
          <a:p>
            <a:pPr marL="342900" indent="-342900">
              <a:buAutoNum type="alphaUcPeriod"/>
            </a:pPr>
            <a:r>
              <a:rPr lang="en-US" dirty="0" smtClean="0">
                <a:solidFill>
                  <a:schemeClr val="bg1"/>
                </a:solidFill>
              </a:rPr>
              <a:t>Biodiversity serves medicinal discoveries.</a:t>
            </a:r>
          </a:p>
          <a:p>
            <a:pPr marL="342900" indent="-342900">
              <a:buAutoNum type="alphaUcPeriod"/>
            </a:pPr>
            <a:r>
              <a:rPr lang="en-US" dirty="0" smtClean="0">
                <a:solidFill>
                  <a:schemeClr val="bg1"/>
                </a:solidFill>
              </a:rPr>
              <a:t>Without biodiversity  we would have fewer foods, fibers, and other materials that help support our economy.</a:t>
            </a:r>
          </a:p>
          <a:p>
            <a:pPr marL="342900" indent="-342900">
              <a:buAutoNum type="alphaUcPeriod"/>
            </a:pPr>
            <a:r>
              <a:rPr lang="en-US" dirty="0" smtClean="0">
                <a:solidFill>
                  <a:schemeClr val="bg1"/>
                </a:solidFill>
              </a:rPr>
              <a:t>All the above.</a:t>
            </a:r>
          </a:p>
          <a:p>
            <a:pPr marL="342900" indent="-342900"/>
            <a:endParaRPr lang="en-US" dirty="0" smtClean="0">
              <a:solidFill>
                <a:schemeClr val="bg1"/>
              </a:solidFill>
            </a:endParaRPr>
          </a:p>
          <a:p>
            <a:pPr marL="342900" indent="-342900"/>
            <a:endParaRPr lang="en-US" dirty="0" smtClean="0">
              <a:solidFill>
                <a:schemeClr val="bg1"/>
              </a:solidFill>
            </a:endParaRPr>
          </a:p>
          <a:p>
            <a:r>
              <a:rPr lang="en-US" dirty="0" smtClean="0">
                <a:solidFill>
                  <a:schemeClr val="bg1"/>
                </a:solidFill>
              </a:rPr>
              <a:t>Did you know, every day 55 million children in the United States attend school?  On average one out of ten children is affected by asthma, and is the leading cause of school absenteeism.  A healthy school addresses…</a:t>
            </a:r>
          </a:p>
          <a:p>
            <a:pPr marL="342900" indent="-342900">
              <a:buAutoNum type="alphaUcPeriod"/>
            </a:pPr>
            <a:r>
              <a:rPr lang="en-US" dirty="0" smtClean="0">
                <a:solidFill>
                  <a:schemeClr val="bg1"/>
                </a:solidFill>
              </a:rPr>
              <a:t>pesticide use and lack of natural lighting.</a:t>
            </a:r>
          </a:p>
          <a:p>
            <a:pPr marL="342900" indent="-342900">
              <a:buAutoNum type="alphaUcPeriod"/>
            </a:pPr>
            <a:r>
              <a:rPr lang="en-US" dirty="0" smtClean="0">
                <a:solidFill>
                  <a:schemeClr val="bg1"/>
                </a:solidFill>
              </a:rPr>
              <a:t>pesticide use, lack of natural lighting, and types of cleaning supplies used, toxic materials in the school building, exhaust fumes, and chemical storage.</a:t>
            </a:r>
          </a:p>
          <a:p>
            <a:pPr marL="342900" indent="-342900">
              <a:buAutoNum type="alphaUcPeriod"/>
            </a:pPr>
            <a:r>
              <a:rPr lang="en-US" dirty="0" smtClean="0">
                <a:solidFill>
                  <a:schemeClr val="bg1"/>
                </a:solidFill>
              </a:rPr>
              <a:t>storage and poor management of chemicals in school laboratories.</a:t>
            </a:r>
          </a:p>
          <a:p>
            <a:pPr marL="342900" indent="-342900">
              <a:buAutoNum type="alphaUcPeriod"/>
            </a:pPr>
            <a:r>
              <a:rPr lang="en-US" dirty="0" smtClean="0">
                <a:solidFill>
                  <a:schemeClr val="bg1"/>
                </a:solidFill>
              </a:rPr>
              <a:t>none of the above.</a:t>
            </a:r>
          </a:p>
          <a:p>
            <a:pPr marL="342900" indent="-342900">
              <a:buAutoNum type="alphaUcPeriod"/>
            </a:pPr>
            <a:endParaRPr lang="en-US" dirty="0" smtClean="0">
              <a:solidFill>
                <a:schemeClr val="bg1"/>
              </a:solidFill>
            </a:endParaRPr>
          </a:p>
          <a:p>
            <a:pPr marL="342900" indent="-342900">
              <a:buAutoNum type="alphaUcPeriod"/>
            </a:pP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anim calcmode="lin" valueType="num">
                                      <p:cBhvr additive="base">
                                        <p:cTn id="11" dur="10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12" dur="10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 calcmode="lin" valueType="num">
                                      <p:cBhvr>
                                        <p:cTn id="17"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6">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0" fill="hold" nodeType="clickEffect">
                                  <p:stCondLst>
                                    <p:cond delay="0"/>
                                  </p:stCondLst>
                                  <p:childTnLst>
                                    <p:set>
                                      <p:cBhvr>
                                        <p:cTn id="23" dur="1" fill="hold">
                                          <p:stCondLst>
                                            <p:cond delay="0"/>
                                          </p:stCondLst>
                                        </p:cTn>
                                        <p:tgtEl>
                                          <p:spTgt spid="6">
                                            <p:txEl>
                                              <p:pRg st="2" end="2"/>
                                            </p:txEl>
                                          </p:spTgt>
                                        </p:tgtEl>
                                        <p:attrNameLst>
                                          <p:attrName>style.visibility</p:attrName>
                                        </p:attrNameLst>
                                      </p:cBhvr>
                                      <p:to>
                                        <p:strVal val="visible"/>
                                      </p:to>
                                    </p:set>
                                    <p:anim calcmode="lin" valueType="num">
                                      <p:cBhvr>
                                        <p:cTn id="24"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26" dur="500"/>
                                        <p:tgtEl>
                                          <p:spTgt spid="6">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0"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anim calcmode="lin" valueType="num">
                                      <p:cBhvr>
                                        <p:cTn id="31"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6">
                                            <p:txEl>
                                              <p:pRg st="3" end="3"/>
                                            </p:txEl>
                                          </p:spTgt>
                                        </p:tgtEl>
                                        <p:attrNameLst>
                                          <p:attrName>ppt_h</p:attrName>
                                        </p:attrNameLst>
                                      </p:cBhvr>
                                      <p:tavLst>
                                        <p:tav tm="0">
                                          <p:val>
                                            <p:fltVal val="0"/>
                                          </p:val>
                                        </p:tav>
                                        <p:tav tm="100000">
                                          <p:val>
                                            <p:strVal val="#ppt_h"/>
                                          </p:val>
                                        </p:tav>
                                      </p:tavLst>
                                    </p:anim>
                                    <p:animEffect transition="in" filter="fade">
                                      <p:cBhvr>
                                        <p:cTn id="33" dur="500"/>
                                        <p:tgtEl>
                                          <p:spTgt spid="6">
                                            <p:txEl>
                                              <p:pRg st="3" end="3"/>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0" fill="hold" nodeType="clickEffect">
                                  <p:stCondLst>
                                    <p:cond delay="0"/>
                                  </p:stCondLst>
                                  <p:iterate type="lt">
                                    <p:tmPct val="0"/>
                                  </p:iterate>
                                  <p:childTnLst>
                                    <p:set>
                                      <p:cBhvr>
                                        <p:cTn id="37" dur="1" fill="hold">
                                          <p:stCondLst>
                                            <p:cond delay="0"/>
                                          </p:stCondLst>
                                        </p:cTn>
                                        <p:tgtEl>
                                          <p:spTgt spid="6">
                                            <p:txEl>
                                              <p:pRg st="4" end="4"/>
                                            </p:txEl>
                                          </p:spTgt>
                                        </p:tgtEl>
                                        <p:attrNameLst>
                                          <p:attrName>style.visibility</p:attrName>
                                        </p:attrNameLst>
                                      </p:cBhvr>
                                      <p:to>
                                        <p:strVal val="visible"/>
                                      </p:to>
                                    </p:set>
                                    <p:anim calcmode="lin" valueType="num">
                                      <p:cBhvr>
                                        <p:cTn id="38"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40" dur="500"/>
                                        <p:tgtEl>
                                          <p:spTgt spid="6">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8" presetClass="emph" presetSubtype="0" fill="hold" nodeType="clickEffect">
                                  <p:stCondLst>
                                    <p:cond delay="0"/>
                                  </p:stCondLst>
                                  <p:iterate type="lt">
                                    <p:tmPct val="10000"/>
                                  </p:iterate>
                                  <p:childTnLst>
                                    <p:animClr clrSpc="rgb">
                                      <p:cBhvr override="childStyle">
                                        <p:cTn id="44" dur="500" fill="hold"/>
                                        <p:tgtEl>
                                          <p:spTgt spid="6">
                                            <p:txEl>
                                              <p:pRg st="4" end="4"/>
                                            </p:txEl>
                                          </p:spTgt>
                                        </p:tgtEl>
                                        <p:attrNameLst>
                                          <p:attrName>style.color</p:attrName>
                                        </p:attrNameLst>
                                      </p:cBhvr>
                                      <p:to>
                                        <a:schemeClr val="hlink"/>
                                      </p:to>
                                    </p:animClr>
                                    <p:animClr clrSpc="rgb">
                                      <p:cBhvr>
                                        <p:cTn id="45" dur="500" fill="hold"/>
                                        <p:tgtEl>
                                          <p:spTgt spid="6">
                                            <p:txEl>
                                              <p:pRg st="4" end="4"/>
                                            </p:txEl>
                                          </p:spTgt>
                                        </p:tgtEl>
                                        <p:attrNameLst>
                                          <p:attrName>fillcolor</p:attrName>
                                        </p:attrNameLst>
                                      </p:cBhvr>
                                      <p:to>
                                        <a:schemeClr val="hlink"/>
                                      </p:to>
                                    </p:animClr>
                                    <p:set>
                                      <p:cBhvr>
                                        <p:cTn id="46" dur="500" fill="hold"/>
                                        <p:tgtEl>
                                          <p:spTgt spid="6">
                                            <p:txEl>
                                              <p:pRg st="4" end="4"/>
                                            </p:txEl>
                                          </p:spTgt>
                                        </p:tgtEl>
                                        <p:attrNameLst>
                                          <p:attrName>fill.type</p:attrName>
                                        </p:attrNameLst>
                                      </p:cBhvr>
                                      <p:to>
                                        <p:strVal val="solid"/>
                                      </p:to>
                                    </p:set>
                                    <p:anim to="1.5" calcmode="lin" valueType="num">
                                      <p:cBhvr override="childStyle">
                                        <p:cTn id="47" dur="500" fill="hold"/>
                                        <p:tgtEl>
                                          <p:spTgt spid="6">
                                            <p:txEl>
                                              <p:pRg st="4" end="4"/>
                                            </p:txEl>
                                          </p:spTgt>
                                        </p:tgtEl>
                                        <p:attrNameLst>
                                          <p:attrName>style.fontSize</p:attrName>
                                        </p:attrNameLst>
                                      </p:cBhvr>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5"/>
                                        </p:tgtEl>
                                        <p:attrNameLst>
                                          <p:attrName>style.visibility</p:attrName>
                                        </p:attrNameLst>
                                      </p:cBhvr>
                                      <p:to>
                                        <p:strVal val="visible"/>
                                      </p:to>
                                    </p:set>
                                    <p:anim calcmode="lin" valueType="num">
                                      <p:cBhvr additive="base">
                                        <p:cTn id="52" dur="1000" fill="hold"/>
                                        <p:tgtEl>
                                          <p:spTgt spid="5"/>
                                        </p:tgtEl>
                                        <p:attrNameLst>
                                          <p:attrName>ppt_x</p:attrName>
                                        </p:attrNameLst>
                                      </p:cBhvr>
                                      <p:tavLst>
                                        <p:tav tm="0">
                                          <p:val>
                                            <p:strVal val="#ppt_x"/>
                                          </p:val>
                                        </p:tav>
                                        <p:tav tm="100000">
                                          <p:val>
                                            <p:strVal val="#ppt_x"/>
                                          </p:val>
                                        </p:tav>
                                      </p:tavLst>
                                    </p:anim>
                                    <p:anim calcmode="lin" valueType="num">
                                      <p:cBhvr additive="base">
                                        <p:cTn id="53" dur="1000" fill="hold"/>
                                        <p:tgtEl>
                                          <p:spTgt spid="5"/>
                                        </p:tgtEl>
                                        <p:attrNameLst>
                                          <p:attrName>ppt_y</p:attrName>
                                        </p:attrNameLst>
                                      </p:cBhvr>
                                      <p:tavLst>
                                        <p:tav tm="0">
                                          <p:val>
                                            <p:strVal val="1+#ppt_h/2"/>
                                          </p:val>
                                        </p:tav>
                                        <p:tav tm="100000">
                                          <p:val>
                                            <p:strVal val="#ppt_y"/>
                                          </p:val>
                                        </p:tav>
                                      </p:tavLst>
                                    </p:anim>
                                  </p:childTnLst>
                                </p:cTn>
                              </p:par>
                              <p:par>
                                <p:cTn id="54" presetID="2" presetClass="entr" presetSubtype="8" fill="hold" nodeType="withEffect">
                                  <p:stCondLst>
                                    <p:cond delay="0"/>
                                  </p:stCondLst>
                                  <p:childTnLst>
                                    <p:set>
                                      <p:cBhvr>
                                        <p:cTn id="55" dur="1" fill="hold">
                                          <p:stCondLst>
                                            <p:cond delay="0"/>
                                          </p:stCondLst>
                                        </p:cTn>
                                        <p:tgtEl>
                                          <p:spTgt spid="6">
                                            <p:txEl>
                                              <p:pRg st="7" end="7"/>
                                            </p:txEl>
                                          </p:spTgt>
                                        </p:tgtEl>
                                        <p:attrNameLst>
                                          <p:attrName>style.visibility</p:attrName>
                                        </p:attrNameLst>
                                      </p:cBhvr>
                                      <p:to>
                                        <p:strVal val="visible"/>
                                      </p:to>
                                    </p:set>
                                    <p:anim calcmode="lin" valueType="num">
                                      <p:cBhvr additive="base">
                                        <p:cTn id="56" dur="1000" fill="hold"/>
                                        <p:tgtEl>
                                          <p:spTgt spid="6">
                                            <p:txEl>
                                              <p:pRg st="7" end="7"/>
                                            </p:txEl>
                                          </p:spTgt>
                                        </p:tgtEl>
                                        <p:attrNameLst>
                                          <p:attrName>ppt_x</p:attrName>
                                        </p:attrNameLst>
                                      </p:cBhvr>
                                      <p:tavLst>
                                        <p:tav tm="0">
                                          <p:val>
                                            <p:strVal val="0-#ppt_w/2"/>
                                          </p:val>
                                        </p:tav>
                                        <p:tav tm="100000">
                                          <p:val>
                                            <p:strVal val="#ppt_x"/>
                                          </p:val>
                                        </p:tav>
                                      </p:tavLst>
                                    </p:anim>
                                    <p:anim calcmode="lin" valueType="num">
                                      <p:cBhvr additive="base">
                                        <p:cTn id="57" dur="1000" fill="hold"/>
                                        <p:tgtEl>
                                          <p:spTgt spid="6">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53" presetClass="entr" presetSubtype="0" fill="hold" nodeType="clickEffect">
                                  <p:stCondLst>
                                    <p:cond delay="0"/>
                                  </p:stCondLst>
                                  <p:childTnLst>
                                    <p:set>
                                      <p:cBhvr>
                                        <p:cTn id="61" dur="1" fill="hold">
                                          <p:stCondLst>
                                            <p:cond delay="0"/>
                                          </p:stCondLst>
                                        </p:cTn>
                                        <p:tgtEl>
                                          <p:spTgt spid="6">
                                            <p:txEl>
                                              <p:pRg st="8" end="8"/>
                                            </p:txEl>
                                          </p:spTgt>
                                        </p:tgtEl>
                                        <p:attrNameLst>
                                          <p:attrName>style.visibility</p:attrName>
                                        </p:attrNameLst>
                                      </p:cBhvr>
                                      <p:to>
                                        <p:strVal val="visible"/>
                                      </p:to>
                                    </p:set>
                                    <p:anim calcmode="lin" valueType="num">
                                      <p:cBhvr>
                                        <p:cTn id="62" dur="500" fill="hold"/>
                                        <p:tgtEl>
                                          <p:spTgt spid="6">
                                            <p:txEl>
                                              <p:pRg st="8" end="8"/>
                                            </p:txEl>
                                          </p:spTgt>
                                        </p:tgtEl>
                                        <p:attrNameLst>
                                          <p:attrName>ppt_w</p:attrName>
                                        </p:attrNameLst>
                                      </p:cBhvr>
                                      <p:tavLst>
                                        <p:tav tm="0">
                                          <p:val>
                                            <p:fltVal val="0"/>
                                          </p:val>
                                        </p:tav>
                                        <p:tav tm="100000">
                                          <p:val>
                                            <p:strVal val="#ppt_w"/>
                                          </p:val>
                                        </p:tav>
                                      </p:tavLst>
                                    </p:anim>
                                    <p:anim calcmode="lin" valueType="num">
                                      <p:cBhvr>
                                        <p:cTn id="63" dur="500" fill="hold"/>
                                        <p:tgtEl>
                                          <p:spTgt spid="6">
                                            <p:txEl>
                                              <p:pRg st="8" end="8"/>
                                            </p:txEl>
                                          </p:spTgt>
                                        </p:tgtEl>
                                        <p:attrNameLst>
                                          <p:attrName>ppt_h</p:attrName>
                                        </p:attrNameLst>
                                      </p:cBhvr>
                                      <p:tavLst>
                                        <p:tav tm="0">
                                          <p:val>
                                            <p:fltVal val="0"/>
                                          </p:val>
                                        </p:tav>
                                        <p:tav tm="100000">
                                          <p:val>
                                            <p:strVal val="#ppt_h"/>
                                          </p:val>
                                        </p:tav>
                                      </p:tavLst>
                                    </p:anim>
                                    <p:animEffect transition="in" filter="fade">
                                      <p:cBhvr>
                                        <p:cTn id="64" dur="500"/>
                                        <p:tgtEl>
                                          <p:spTgt spid="6">
                                            <p:txEl>
                                              <p:pRg st="8" end="8"/>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53" presetClass="entr" presetSubtype="0" fill="hold" nodeType="clickEffect">
                                  <p:stCondLst>
                                    <p:cond delay="0"/>
                                  </p:stCondLst>
                                  <p:iterate type="lt">
                                    <p:tmPct val="0"/>
                                  </p:iterate>
                                  <p:childTnLst>
                                    <p:set>
                                      <p:cBhvr>
                                        <p:cTn id="68" dur="1" fill="hold">
                                          <p:stCondLst>
                                            <p:cond delay="0"/>
                                          </p:stCondLst>
                                        </p:cTn>
                                        <p:tgtEl>
                                          <p:spTgt spid="6">
                                            <p:txEl>
                                              <p:pRg st="9" end="9"/>
                                            </p:txEl>
                                          </p:spTgt>
                                        </p:tgtEl>
                                        <p:attrNameLst>
                                          <p:attrName>style.visibility</p:attrName>
                                        </p:attrNameLst>
                                      </p:cBhvr>
                                      <p:to>
                                        <p:strVal val="visible"/>
                                      </p:to>
                                    </p:set>
                                    <p:anim calcmode="lin" valueType="num">
                                      <p:cBhvr>
                                        <p:cTn id="69" dur="500" fill="hold"/>
                                        <p:tgtEl>
                                          <p:spTgt spid="6">
                                            <p:txEl>
                                              <p:pRg st="9" end="9"/>
                                            </p:txEl>
                                          </p:spTgt>
                                        </p:tgtEl>
                                        <p:attrNameLst>
                                          <p:attrName>ppt_w</p:attrName>
                                        </p:attrNameLst>
                                      </p:cBhvr>
                                      <p:tavLst>
                                        <p:tav tm="0">
                                          <p:val>
                                            <p:fltVal val="0"/>
                                          </p:val>
                                        </p:tav>
                                        <p:tav tm="100000">
                                          <p:val>
                                            <p:strVal val="#ppt_w"/>
                                          </p:val>
                                        </p:tav>
                                      </p:tavLst>
                                    </p:anim>
                                    <p:anim calcmode="lin" valueType="num">
                                      <p:cBhvr>
                                        <p:cTn id="70" dur="500" fill="hold"/>
                                        <p:tgtEl>
                                          <p:spTgt spid="6">
                                            <p:txEl>
                                              <p:pRg st="9" end="9"/>
                                            </p:txEl>
                                          </p:spTgt>
                                        </p:tgtEl>
                                        <p:attrNameLst>
                                          <p:attrName>ppt_h</p:attrName>
                                        </p:attrNameLst>
                                      </p:cBhvr>
                                      <p:tavLst>
                                        <p:tav tm="0">
                                          <p:val>
                                            <p:fltVal val="0"/>
                                          </p:val>
                                        </p:tav>
                                        <p:tav tm="100000">
                                          <p:val>
                                            <p:strVal val="#ppt_h"/>
                                          </p:val>
                                        </p:tav>
                                      </p:tavLst>
                                    </p:anim>
                                    <p:animEffect transition="in" filter="fade">
                                      <p:cBhvr>
                                        <p:cTn id="71" dur="500"/>
                                        <p:tgtEl>
                                          <p:spTgt spid="6">
                                            <p:txEl>
                                              <p:pRg st="9" end="9"/>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53" presetClass="entr" presetSubtype="0" fill="hold" nodeType="clickEffect">
                                  <p:stCondLst>
                                    <p:cond delay="0"/>
                                  </p:stCondLst>
                                  <p:childTnLst>
                                    <p:set>
                                      <p:cBhvr>
                                        <p:cTn id="75" dur="1" fill="hold">
                                          <p:stCondLst>
                                            <p:cond delay="0"/>
                                          </p:stCondLst>
                                        </p:cTn>
                                        <p:tgtEl>
                                          <p:spTgt spid="6">
                                            <p:txEl>
                                              <p:pRg st="10" end="10"/>
                                            </p:txEl>
                                          </p:spTgt>
                                        </p:tgtEl>
                                        <p:attrNameLst>
                                          <p:attrName>style.visibility</p:attrName>
                                        </p:attrNameLst>
                                      </p:cBhvr>
                                      <p:to>
                                        <p:strVal val="visible"/>
                                      </p:to>
                                    </p:set>
                                    <p:anim calcmode="lin" valueType="num">
                                      <p:cBhvr>
                                        <p:cTn id="76" dur="500" fill="hold"/>
                                        <p:tgtEl>
                                          <p:spTgt spid="6">
                                            <p:txEl>
                                              <p:pRg st="10" end="10"/>
                                            </p:txEl>
                                          </p:spTgt>
                                        </p:tgtEl>
                                        <p:attrNameLst>
                                          <p:attrName>ppt_w</p:attrName>
                                        </p:attrNameLst>
                                      </p:cBhvr>
                                      <p:tavLst>
                                        <p:tav tm="0">
                                          <p:val>
                                            <p:fltVal val="0"/>
                                          </p:val>
                                        </p:tav>
                                        <p:tav tm="100000">
                                          <p:val>
                                            <p:strVal val="#ppt_w"/>
                                          </p:val>
                                        </p:tav>
                                      </p:tavLst>
                                    </p:anim>
                                    <p:anim calcmode="lin" valueType="num">
                                      <p:cBhvr>
                                        <p:cTn id="77" dur="500" fill="hold"/>
                                        <p:tgtEl>
                                          <p:spTgt spid="6">
                                            <p:txEl>
                                              <p:pRg st="10" end="10"/>
                                            </p:txEl>
                                          </p:spTgt>
                                        </p:tgtEl>
                                        <p:attrNameLst>
                                          <p:attrName>ppt_h</p:attrName>
                                        </p:attrNameLst>
                                      </p:cBhvr>
                                      <p:tavLst>
                                        <p:tav tm="0">
                                          <p:val>
                                            <p:fltVal val="0"/>
                                          </p:val>
                                        </p:tav>
                                        <p:tav tm="100000">
                                          <p:val>
                                            <p:strVal val="#ppt_h"/>
                                          </p:val>
                                        </p:tav>
                                      </p:tavLst>
                                    </p:anim>
                                    <p:animEffect transition="in" filter="fade">
                                      <p:cBhvr>
                                        <p:cTn id="78" dur="500"/>
                                        <p:tgtEl>
                                          <p:spTgt spid="6">
                                            <p:txEl>
                                              <p:pRg st="10" end="10"/>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53" presetClass="entr" presetSubtype="0" fill="hold" nodeType="clickEffect">
                                  <p:stCondLst>
                                    <p:cond delay="0"/>
                                  </p:stCondLst>
                                  <p:childTnLst>
                                    <p:set>
                                      <p:cBhvr>
                                        <p:cTn id="82" dur="1" fill="hold">
                                          <p:stCondLst>
                                            <p:cond delay="0"/>
                                          </p:stCondLst>
                                        </p:cTn>
                                        <p:tgtEl>
                                          <p:spTgt spid="6">
                                            <p:txEl>
                                              <p:pRg st="11" end="11"/>
                                            </p:txEl>
                                          </p:spTgt>
                                        </p:tgtEl>
                                        <p:attrNameLst>
                                          <p:attrName>style.visibility</p:attrName>
                                        </p:attrNameLst>
                                      </p:cBhvr>
                                      <p:to>
                                        <p:strVal val="visible"/>
                                      </p:to>
                                    </p:set>
                                    <p:anim calcmode="lin" valueType="num">
                                      <p:cBhvr>
                                        <p:cTn id="83" dur="500" fill="hold"/>
                                        <p:tgtEl>
                                          <p:spTgt spid="6">
                                            <p:txEl>
                                              <p:pRg st="11" end="11"/>
                                            </p:txEl>
                                          </p:spTgt>
                                        </p:tgtEl>
                                        <p:attrNameLst>
                                          <p:attrName>ppt_w</p:attrName>
                                        </p:attrNameLst>
                                      </p:cBhvr>
                                      <p:tavLst>
                                        <p:tav tm="0">
                                          <p:val>
                                            <p:fltVal val="0"/>
                                          </p:val>
                                        </p:tav>
                                        <p:tav tm="100000">
                                          <p:val>
                                            <p:strVal val="#ppt_w"/>
                                          </p:val>
                                        </p:tav>
                                      </p:tavLst>
                                    </p:anim>
                                    <p:anim calcmode="lin" valueType="num">
                                      <p:cBhvr>
                                        <p:cTn id="84" dur="500" fill="hold"/>
                                        <p:tgtEl>
                                          <p:spTgt spid="6">
                                            <p:txEl>
                                              <p:pRg st="11" end="11"/>
                                            </p:txEl>
                                          </p:spTgt>
                                        </p:tgtEl>
                                        <p:attrNameLst>
                                          <p:attrName>ppt_h</p:attrName>
                                        </p:attrNameLst>
                                      </p:cBhvr>
                                      <p:tavLst>
                                        <p:tav tm="0">
                                          <p:val>
                                            <p:fltVal val="0"/>
                                          </p:val>
                                        </p:tav>
                                        <p:tav tm="100000">
                                          <p:val>
                                            <p:strVal val="#ppt_h"/>
                                          </p:val>
                                        </p:tav>
                                      </p:tavLst>
                                    </p:anim>
                                    <p:animEffect transition="in" filter="fade">
                                      <p:cBhvr>
                                        <p:cTn id="85" dur="500"/>
                                        <p:tgtEl>
                                          <p:spTgt spid="6">
                                            <p:txEl>
                                              <p:pRg st="11" end="11"/>
                                            </p:txEl>
                                          </p:spTgt>
                                        </p:tgtEl>
                                      </p:cBhvr>
                                    </p:animEffect>
                                  </p:childTnLst>
                                </p:cTn>
                              </p:par>
                            </p:childTnLst>
                          </p:cTn>
                        </p:par>
                      </p:childTnLst>
                    </p:cTn>
                  </p:par>
                  <p:par>
                    <p:cTn id="86" fill="hold">
                      <p:stCondLst>
                        <p:cond delay="indefinite"/>
                      </p:stCondLst>
                      <p:childTnLst>
                        <p:par>
                          <p:cTn id="87" fill="hold">
                            <p:stCondLst>
                              <p:cond delay="0"/>
                            </p:stCondLst>
                            <p:childTnLst>
                              <p:par>
                                <p:cTn id="88" presetID="4" presetClass="exit" presetSubtype="16" fill="hold" nodeType="clickEffect">
                                  <p:stCondLst>
                                    <p:cond delay="0"/>
                                  </p:stCondLst>
                                  <p:childTnLst>
                                    <p:animEffect transition="out" filter="box(in)">
                                      <p:cBhvr>
                                        <p:cTn id="89" dur="500"/>
                                        <p:tgtEl>
                                          <p:spTgt spid="6">
                                            <p:txEl>
                                              <p:pRg st="10" end="10"/>
                                            </p:txEl>
                                          </p:spTgt>
                                        </p:tgtEl>
                                      </p:cBhvr>
                                    </p:animEffect>
                                    <p:set>
                                      <p:cBhvr>
                                        <p:cTn id="90" dur="1" fill="hold">
                                          <p:stCondLst>
                                            <p:cond delay="499"/>
                                          </p:stCondLst>
                                        </p:cTn>
                                        <p:tgtEl>
                                          <p:spTgt spid="6">
                                            <p:txEl>
                                              <p:pRg st="10" end="10"/>
                                            </p:txEl>
                                          </p:spTgt>
                                        </p:tgtEl>
                                        <p:attrNameLst>
                                          <p:attrName>style.visibility</p:attrName>
                                        </p:attrNameLst>
                                      </p:cBhvr>
                                      <p:to>
                                        <p:strVal val="hidden"/>
                                      </p:to>
                                    </p:set>
                                  </p:childTnLst>
                                </p:cTn>
                              </p:par>
                            </p:childTnLst>
                          </p:cTn>
                        </p:par>
                      </p:childTnLst>
                    </p:cTn>
                  </p:par>
                  <p:par>
                    <p:cTn id="91" fill="hold">
                      <p:stCondLst>
                        <p:cond delay="indefinite"/>
                      </p:stCondLst>
                      <p:childTnLst>
                        <p:par>
                          <p:cTn id="92" fill="hold">
                            <p:stCondLst>
                              <p:cond delay="0"/>
                            </p:stCondLst>
                            <p:childTnLst>
                              <p:par>
                                <p:cTn id="93" presetID="4" presetClass="exit" presetSubtype="16" fill="hold" nodeType="clickEffect">
                                  <p:stCondLst>
                                    <p:cond delay="0"/>
                                  </p:stCondLst>
                                  <p:childTnLst>
                                    <p:animEffect transition="out" filter="box(in)">
                                      <p:cBhvr>
                                        <p:cTn id="94" dur="500"/>
                                        <p:tgtEl>
                                          <p:spTgt spid="6">
                                            <p:txEl>
                                              <p:pRg st="8" end="8"/>
                                            </p:txEl>
                                          </p:spTgt>
                                        </p:tgtEl>
                                      </p:cBhvr>
                                    </p:animEffect>
                                    <p:set>
                                      <p:cBhvr>
                                        <p:cTn id="95" dur="1" fill="hold">
                                          <p:stCondLst>
                                            <p:cond delay="499"/>
                                          </p:stCondLst>
                                        </p:cTn>
                                        <p:tgtEl>
                                          <p:spTgt spid="6">
                                            <p:txEl>
                                              <p:pRg st="8" end="8"/>
                                            </p:txEl>
                                          </p:spTgt>
                                        </p:tgtEl>
                                        <p:attrNameLst>
                                          <p:attrName>style.visibility</p:attrName>
                                        </p:attrNameLst>
                                      </p:cBhvr>
                                      <p:to>
                                        <p:strVal val="hidden"/>
                                      </p:to>
                                    </p:set>
                                  </p:childTnLst>
                                </p:cTn>
                              </p:par>
                            </p:childTnLst>
                          </p:cTn>
                        </p:par>
                      </p:childTnLst>
                    </p:cTn>
                  </p:par>
                  <p:par>
                    <p:cTn id="96" fill="hold">
                      <p:stCondLst>
                        <p:cond delay="indefinite"/>
                      </p:stCondLst>
                      <p:childTnLst>
                        <p:par>
                          <p:cTn id="97" fill="hold">
                            <p:stCondLst>
                              <p:cond delay="0"/>
                            </p:stCondLst>
                            <p:childTnLst>
                              <p:par>
                                <p:cTn id="98" presetID="4" presetClass="exit" presetSubtype="16" fill="hold" nodeType="clickEffect">
                                  <p:stCondLst>
                                    <p:cond delay="0"/>
                                  </p:stCondLst>
                                  <p:childTnLst>
                                    <p:animEffect transition="out" filter="box(in)">
                                      <p:cBhvr>
                                        <p:cTn id="99" dur="500"/>
                                        <p:tgtEl>
                                          <p:spTgt spid="6">
                                            <p:txEl>
                                              <p:pRg st="11" end="11"/>
                                            </p:txEl>
                                          </p:spTgt>
                                        </p:tgtEl>
                                      </p:cBhvr>
                                    </p:animEffect>
                                    <p:set>
                                      <p:cBhvr>
                                        <p:cTn id="100" dur="1" fill="hold">
                                          <p:stCondLst>
                                            <p:cond delay="499"/>
                                          </p:stCondLst>
                                        </p:cTn>
                                        <p:tgtEl>
                                          <p:spTgt spid="6">
                                            <p:txEl>
                                              <p:pRg st="11" end="11"/>
                                            </p:txEl>
                                          </p:spTgt>
                                        </p:tgtEl>
                                        <p:attrNameLst>
                                          <p:attrName>style.visibility</p:attrName>
                                        </p:attrNameLst>
                                      </p:cBhvr>
                                      <p:to>
                                        <p:strVal val="hidden"/>
                                      </p:to>
                                    </p:set>
                                  </p:childTnLst>
                                </p:cTn>
                              </p:par>
                            </p:childTnLst>
                          </p:cTn>
                        </p:par>
                        <p:par>
                          <p:cTn id="101" fill="hold">
                            <p:stCondLst>
                              <p:cond delay="500"/>
                            </p:stCondLst>
                            <p:childTnLst>
                              <p:par>
                                <p:cTn id="102" presetID="26" presetClass="emph" presetSubtype="0" fill="hold" nodeType="afterEffect">
                                  <p:stCondLst>
                                    <p:cond delay="0"/>
                                  </p:stCondLst>
                                  <p:iterate type="lt">
                                    <p:tmPct val="0"/>
                                  </p:iterate>
                                  <p:childTnLst>
                                    <p:animEffect transition="out" filter="fade">
                                      <p:cBhvr>
                                        <p:cTn id="103" dur="2000" tmFilter="0, 0; .2, .5; .8, .5; 1, 0"/>
                                        <p:tgtEl>
                                          <p:spTgt spid="6">
                                            <p:txEl>
                                              <p:pRg st="9" end="9"/>
                                            </p:txEl>
                                          </p:spTgt>
                                        </p:tgtEl>
                                      </p:cBhvr>
                                    </p:animEffect>
                                    <p:animScale>
                                      <p:cBhvr>
                                        <p:cTn id="104" dur="1000" autoRev="1" fill="hold"/>
                                        <p:tgtEl>
                                          <p:spTgt spid="6">
                                            <p:txEl>
                                              <p:pRg st="9" end="9"/>
                                            </p:txEl>
                                          </p:spTgt>
                                        </p:tgtEl>
                                      </p:cBhvr>
                                      <p:by x="105000" y="105000"/>
                                    </p:animScale>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nodeType="clickEffect">
                                  <p:stCondLst>
                                    <p:cond delay="0"/>
                                  </p:stCondLst>
                                  <p:childTnLst>
                                    <p:set>
                                      <p:cBhvr>
                                        <p:cTn id="108" dur="1" fill="hold">
                                          <p:stCondLst>
                                            <p:cond delay="0"/>
                                          </p:stCondLst>
                                        </p:cTn>
                                        <p:tgtEl>
                                          <p:spTgt spid="6">
                                            <p:txEl>
                                              <p:pRg st="8" end="8"/>
                                            </p:txEl>
                                          </p:spTgt>
                                        </p:tgtEl>
                                        <p:attrNameLst>
                                          <p:attrName>style.visibility</p:attrName>
                                        </p:attrNameLst>
                                      </p:cBhvr>
                                      <p:to>
                                        <p:strVal val="visible"/>
                                      </p:to>
                                    </p:set>
                                    <p:animEffect transition="in" filter="fade">
                                      <p:cBhvr>
                                        <p:cTn id="109" dur="500"/>
                                        <p:tgtEl>
                                          <p:spTgt spid="6">
                                            <p:txEl>
                                              <p:pRg st="8" end="8"/>
                                            </p:txEl>
                                          </p:spTgt>
                                        </p:tgtEl>
                                      </p:cBhvr>
                                    </p:animEffect>
                                  </p:childTnLst>
                                </p:cTn>
                              </p:par>
                              <p:par>
                                <p:cTn id="110" presetID="10" presetClass="entr" presetSubtype="0" fill="hold" nodeType="withEffect">
                                  <p:stCondLst>
                                    <p:cond delay="0"/>
                                  </p:stCondLst>
                                  <p:childTnLst>
                                    <p:set>
                                      <p:cBhvr>
                                        <p:cTn id="111" dur="1" fill="hold">
                                          <p:stCondLst>
                                            <p:cond delay="0"/>
                                          </p:stCondLst>
                                        </p:cTn>
                                        <p:tgtEl>
                                          <p:spTgt spid="6">
                                            <p:txEl>
                                              <p:pRg st="10" end="10"/>
                                            </p:txEl>
                                          </p:spTgt>
                                        </p:tgtEl>
                                        <p:attrNameLst>
                                          <p:attrName>style.visibility</p:attrName>
                                        </p:attrNameLst>
                                      </p:cBhvr>
                                      <p:to>
                                        <p:strVal val="visible"/>
                                      </p:to>
                                    </p:set>
                                    <p:animEffect transition="in" filter="fade">
                                      <p:cBhvr>
                                        <p:cTn id="112" dur="500"/>
                                        <p:tgtEl>
                                          <p:spTgt spid="6">
                                            <p:txEl>
                                              <p:pRg st="10" end="10"/>
                                            </p:txEl>
                                          </p:spTgt>
                                        </p:tgtEl>
                                      </p:cBhvr>
                                    </p:animEffect>
                                  </p:childTnLst>
                                </p:cTn>
                              </p:par>
                              <p:par>
                                <p:cTn id="113" presetID="10" presetClass="entr" presetSubtype="0" fill="hold" nodeType="withEffect">
                                  <p:stCondLst>
                                    <p:cond delay="0"/>
                                  </p:stCondLst>
                                  <p:childTnLst>
                                    <p:set>
                                      <p:cBhvr>
                                        <p:cTn id="114" dur="1" fill="hold">
                                          <p:stCondLst>
                                            <p:cond delay="0"/>
                                          </p:stCondLst>
                                        </p:cTn>
                                        <p:tgtEl>
                                          <p:spTgt spid="6">
                                            <p:txEl>
                                              <p:pRg st="11" end="11"/>
                                            </p:txEl>
                                          </p:spTgt>
                                        </p:tgtEl>
                                        <p:attrNameLst>
                                          <p:attrName>style.visibility</p:attrName>
                                        </p:attrNameLst>
                                      </p:cBhvr>
                                      <p:to>
                                        <p:strVal val="visible"/>
                                      </p:to>
                                    </p:set>
                                    <p:animEffect transition="in" filter="fade">
                                      <p:cBhvr>
                                        <p:cTn id="115" dur="500"/>
                                        <p:tgtEl>
                                          <p:spTgt spid="6">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1"/>
          </a:solidFill>
        </p:spPr>
        <p:txBody>
          <a:bodyPr/>
          <a:lstStyle/>
          <a:p>
            <a:r>
              <a:rPr lang="en-US" dirty="0" smtClean="0">
                <a:solidFill>
                  <a:schemeClr val="bg1"/>
                </a:solidFill>
              </a:rPr>
              <a:t>THE FACTS</a:t>
            </a:r>
            <a:endParaRPr lang="en-US" dirty="0">
              <a:solidFill>
                <a:schemeClr val="bg1"/>
              </a:solidFill>
            </a:endParaRPr>
          </a:p>
        </p:txBody>
      </p:sp>
      <p:pic>
        <p:nvPicPr>
          <p:cNvPr id="3" name="Picture 2" descr="ecoschools_icons_pathways_sustainable_foods_text.jpg"/>
          <p:cNvPicPr>
            <a:picLocks noChangeAspect="1"/>
          </p:cNvPicPr>
          <p:nvPr/>
        </p:nvPicPr>
        <p:blipFill>
          <a:blip r:embed="rId2" cstate="print"/>
          <a:stretch>
            <a:fillRect/>
          </a:stretch>
        </p:blipFill>
        <p:spPr>
          <a:xfrm>
            <a:off x="381000" y="2743200"/>
            <a:ext cx="1357261" cy="1530096"/>
          </a:xfrm>
          <a:prstGeom prst="rect">
            <a:avLst/>
          </a:prstGeom>
        </p:spPr>
      </p:pic>
      <p:sp>
        <p:nvSpPr>
          <p:cNvPr id="4" name="TextBox 3"/>
          <p:cNvSpPr txBox="1"/>
          <p:nvPr/>
        </p:nvSpPr>
        <p:spPr>
          <a:xfrm>
            <a:off x="1981200" y="1600200"/>
            <a:ext cx="6858000" cy="3970318"/>
          </a:xfrm>
          <a:prstGeom prst="rect">
            <a:avLst/>
          </a:prstGeom>
          <a:noFill/>
        </p:spPr>
        <p:txBody>
          <a:bodyPr wrap="square" rtlCol="0">
            <a:spAutoFit/>
          </a:bodyPr>
          <a:lstStyle/>
          <a:p>
            <a:r>
              <a:rPr lang="en-US" dirty="0" smtClean="0">
                <a:solidFill>
                  <a:schemeClr val="bg1"/>
                </a:solidFill>
              </a:rPr>
              <a:t>More than 30 million children in the United States eat a school lunch five days a week, 180 days a year.  Regrettably, most of these school lunches are filled with poor quality, highly processed foods that contribute to childhood obesity, diabetes, reduced attention spans, and poor grades.</a:t>
            </a:r>
          </a:p>
          <a:p>
            <a:r>
              <a:rPr lang="en-US" dirty="0" smtClean="0">
                <a:solidFill>
                  <a:schemeClr val="bg1"/>
                </a:solidFill>
              </a:rPr>
              <a:t>Schools across the country are exploring and implementing innovative programs focused on food.  Through this pathway students can explore…</a:t>
            </a:r>
          </a:p>
          <a:p>
            <a:pPr marL="342900" indent="-342900">
              <a:buFont typeface="+mj-lt"/>
              <a:buAutoNum type="alphaUcPeriod"/>
            </a:pPr>
            <a:r>
              <a:rPr lang="en-US" dirty="0" smtClean="0">
                <a:solidFill>
                  <a:schemeClr val="bg1"/>
                </a:solidFill>
              </a:rPr>
              <a:t>having a colorful salad bar that incorporates local and maybe even school grown fruits and vegetables. </a:t>
            </a:r>
            <a:endParaRPr lang="en-US" dirty="0" smtClean="0"/>
          </a:p>
          <a:p>
            <a:pPr marL="342900" indent="-342900">
              <a:buFont typeface="+mj-lt"/>
              <a:buAutoNum type="alphaUcPeriod"/>
            </a:pPr>
            <a:r>
              <a:rPr lang="en-US" dirty="0" smtClean="0">
                <a:solidFill>
                  <a:schemeClr val="bg1"/>
                </a:solidFill>
              </a:rPr>
              <a:t>Implementing a food waste management program.</a:t>
            </a:r>
          </a:p>
          <a:p>
            <a:pPr marL="342900" indent="-342900">
              <a:buFont typeface="+mj-lt"/>
              <a:buAutoNum type="alphaUcPeriod"/>
            </a:pPr>
            <a:r>
              <a:rPr lang="en-US" dirty="0" smtClean="0">
                <a:solidFill>
                  <a:schemeClr val="bg1"/>
                </a:solidFill>
              </a:rPr>
              <a:t>Experiential opportunities such as school gardens, cooking demonstrations, and farm tours.</a:t>
            </a:r>
          </a:p>
          <a:p>
            <a:pPr marL="342900" indent="-342900">
              <a:buFont typeface="+mj-lt"/>
              <a:buAutoNum type="alphaUcPeriod"/>
            </a:pPr>
            <a:r>
              <a:rPr lang="en-US" dirty="0" smtClean="0">
                <a:solidFill>
                  <a:schemeClr val="bg1"/>
                </a:solidFill>
              </a:rPr>
              <a:t>All these ideas and more.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2" dur="1000" fill="hold"/>
                                        <p:tgtEl>
                                          <p:spTgt spid="4">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 calcmode="lin" valueType="num">
                                      <p:cBhvr additive="base">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6" dur="10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1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3" dur="10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10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0" dur="10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1000" fill="hold"/>
                                        <p:tgtEl>
                                          <p:spTgt spid="4">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7" dur="10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iterate type="lt">
                                    <p:tmPct val="0"/>
                                  </p:iterate>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10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3" dur="10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4" dur="1000"/>
                                        <p:tgtEl>
                                          <p:spTgt spid="4">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8" presetClass="emph" presetSubtype="0" fill="hold" nodeType="clickEffect">
                                  <p:stCondLst>
                                    <p:cond delay="0"/>
                                  </p:stCondLst>
                                  <p:iterate type="lt">
                                    <p:tmPct val="10000"/>
                                  </p:iterate>
                                  <p:childTnLst>
                                    <p:animClr clrSpc="rgb">
                                      <p:cBhvr override="childStyle">
                                        <p:cTn id="48" dur="1000" fill="hold"/>
                                        <p:tgtEl>
                                          <p:spTgt spid="4">
                                            <p:txEl>
                                              <p:pRg st="5" end="5"/>
                                            </p:txEl>
                                          </p:spTgt>
                                        </p:tgtEl>
                                        <p:attrNameLst>
                                          <p:attrName>style.color</p:attrName>
                                        </p:attrNameLst>
                                      </p:cBhvr>
                                      <p:to>
                                        <a:srgbClr val="EE8216"/>
                                      </p:to>
                                    </p:animClr>
                                    <p:animClr clrSpc="rgb">
                                      <p:cBhvr>
                                        <p:cTn id="49" dur="1000" fill="hold"/>
                                        <p:tgtEl>
                                          <p:spTgt spid="4">
                                            <p:txEl>
                                              <p:pRg st="5" end="5"/>
                                            </p:txEl>
                                          </p:spTgt>
                                        </p:tgtEl>
                                        <p:attrNameLst>
                                          <p:attrName>fillcolor</p:attrName>
                                        </p:attrNameLst>
                                      </p:cBhvr>
                                      <p:to>
                                        <a:srgbClr val="EE8216"/>
                                      </p:to>
                                    </p:animClr>
                                    <p:set>
                                      <p:cBhvr>
                                        <p:cTn id="50" dur="1000" fill="hold"/>
                                        <p:tgtEl>
                                          <p:spTgt spid="4">
                                            <p:txEl>
                                              <p:pRg st="5" end="5"/>
                                            </p:txEl>
                                          </p:spTgt>
                                        </p:tgtEl>
                                        <p:attrNameLst>
                                          <p:attrName>fill.type</p:attrName>
                                        </p:attrNameLst>
                                      </p:cBhvr>
                                      <p:to>
                                        <p:strVal val="solid"/>
                                      </p:to>
                                    </p:set>
                                    <p:anim to="1.5" calcmode="lin" valueType="num">
                                      <p:cBhvr override="childStyle">
                                        <p:cTn id="51" dur="1000" fill="hold"/>
                                        <p:tgtEl>
                                          <p:spTgt spid="4">
                                            <p:txEl>
                                              <p:pRg st="5" end="5"/>
                                            </p:txEl>
                                          </p:spTgt>
                                        </p:tgtEl>
                                        <p:attrNameLst>
                                          <p:attrName>style.fontSize</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274638"/>
            <a:ext cx="8991600" cy="1143000"/>
          </a:xfrm>
        </p:spPr>
        <p:txBody>
          <a:bodyPr>
            <a:noAutofit/>
          </a:bodyPr>
          <a:lstStyle/>
          <a:p>
            <a:pPr algn="l"/>
            <a:r>
              <a:rPr lang="en-US" sz="4000" dirty="0" smtClean="0"/>
              <a:t>Watch what’s going on at Boston Latin School</a:t>
            </a:r>
            <a:r>
              <a:rPr lang="en-US" sz="4000" smtClean="0"/>
              <a:t>, a Green </a:t>
            </a:r>
            <a:r>
              <a:rPr lang="en-US" sz="4000" dirty="0" smtClean="0"/>
              <a:t>Flag Eco-School, and the oldest school in the country.</a:t>
            </a:r>
            <a:endParaRPr lang="en-US" sz="4000" dirty="0"/>
          </a:p>
        </p:txBody>
      </p:sp>
      <p:sp>
        <p:nvSpPr>
          <p:cNvPr id="6" name="Cloud 5"/>
          <p:cNvSpPr/>
          <p:nvPr/>
        </p:nvSpPr>
        <p:spPr>
          <a:xfrm>
            <a:off x="533400" y="1981200"/>
            <a:ext cx="1981200" cy="838200"/>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loud 7"/>
          <p:cNvSpPr/>
          <p:nvPr/>
        </p:nvSpPr>
        <p:spPr>
          <a:xfrm>
            <a:off x="3429000" y="3733800"/>
            <a:ext cx="1981200" cy="838200"/>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loud 11"/>
          <p:cNvSpPr/>
          <p:nvPr/>
        </p:nvSpPr>
        <p:spPr>
          <a:xfrm rot="239581">
            <a:off x="5909125" y="1427085"/>
            <a:ext cx="1637365" cy="1255491"/>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loud 9"/>
          <p:cNvSpPr/>
          <p:nvPr/>
        </p:nvSpPr>
        <p:spPr>
          <a:xfrm rot="20324255">
            <a:off x="7739103" y="2896913"/>
            <a:ext cx="1142581" cy="809672"/>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loud 10"/>
          <p:cNvSpPr/>
          <p:nvPr/>
        </p:nvSpPr>
        <p:spPr>
          <a:xfrm rot="1413278">
            <a:off x="418981" y="3699770"/>
            <a:ext cx="1142581" cy="809672"/>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loud 12"/>
          <p:cNvSpPr/>
          <p:nvPr/>
        </p:nvSpPr>
        <p:spPr>
          <a:xfrm rot="495050">
            <a:off x="6559610" y="4560819"/>
            <a:ext cx="2362200" cy="1143000"/>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04800" y="2362200"/>
            <a:ext cx="8534400" cy="2862322"/>
          </a:xfrm>
          <a:prstGeom prst="rect">
            <a:avLst/>
          </a:prstGeom>
          <a:noFill/>
        </p:spPr>
        <p:txBody>
          <a:bodyPr wrap="square" rtlCol="0">
            <a:spAutoFit/>
          </a:bodyPr>
          <a:lstStyle/>
          <a:p>
            <a:pPr algn="ctr"/>
            <a:r>
              <a:rPr lang="en-US" sz="6000" dirty="0" smtClean="0">
                <a:solidFill>
                  <a:srgbClr val="0070C0"/>
                </a:solidFill>
                <a:hlinkClick r:id="rId2"/>
              </a:rPr>
              <a:t>BLS Green Roof Project</a:t>
            </a:r>
            <a:endParaRPr lang="en-US" sz="6000" dirty="0" smtClean="0">
              <a:solidFill>
                <a:srgbClr val="0070C0"/>
              </a:solidFill>
            </a:endParaRPr>
          </a:p>
          <a:p>
            <a:pPr algn="ctr"/>
            <a:r>
              <a:rPr lang="en-US" sz="6000" dirty="0" smtClean="0"/>
              <a:t>and</a:t>
            </a:r>
          </a:p>
          <a:p>
            <a:pPr algn="ctr"/>
            <a:r>
              <a:rPr lang="en-US" sz="6000" dirty="0" smtClean="0">
                <a:solidFill>
                  <a:srgbClr val="0070C0"/>
                </a:solidFill>
                <a:hlinkClick r:id="rId3"/>
              </a:rPr>
              <a:t>BLS and Energy</a:t>
            </a:r>
            <a:endParaRPr lang="en-US" sz="6000" dirty="0">
              <a:solidFill>
                <a:srgbClr val="0070C0"/>
              </a:solidFill>
            </a:endParaRPr>
          </a:p>
        </p:txBody>
      </p:sp>
      <p:sp>
        <p:nvSpPr>
          <p:cNvPr id="14" name="Cloud 13"/>
          <p:cNvSpPr/>
          <p:nvPr/>
        </p:nvSpPr>
        <p:spPr>
          <a:xfrm rot="21430149">
            <a:off x="984190" y="5116581"/>
            <a:ext cx="2362200" cy="1143000"/>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loud 14"/>
          <p:cNvSpPr/>
          <p:nvPr/>
        </p:nvSpPr>
        <p:spPr>
          <a:xfrm rot="745796">
            <a:off x="4527521" y="5589816"/>
            <a:ext cx="1142581" cy="809672"/>
          </a:xfrm>
          <a:prstGeom prst="cloud">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76200"/>
            <a:ext cx="8839200" cy="1143000"/>
          </a:xfrm>
        </p:spPr>
        <p:txBody>
          <a:bodyPr>
            <a:normAutofit/>
          </a:bodyPr>
          <a:lstStyle/>
          <a:p>
            <a:r>
              <a:rPr lang="en-US" dirty="0" smtClean="0">
                <a:solidFill>
                  <a:schemeClr val="bg1"/>
                </a:solidFill>
              </a:rPr>
              <a:t>So are you ready to be an Eco-School?</a:t>
            </a:r>
            <a:endParaRPr lang="en-US" dirty="0">
              <a:solidFill>
                <a:schemeClr val="bg1"/>
              </a:solidFill>
            </a:endParaRPr>
          </a:p>
        </p:txBody>
      </p:sp>
      <p:sp>
        <p:nvSpPr>
          <p:cNvPr id="4" name="TextBox 3"/>
          <p:cNvSpPr txBox="1"/>
          <p:nvPr/>
        </p:nvSpPr>
        <p:spPr>
          <a:xfrm>
            <a:off x="381000" y="1219200"/>
            <a:ext cx="3962400" cy="1569660"/>
          </a:xfrm>
          <a:prstGeom prst="rect">
            <a:avLst/>
          </a:prstGeom>
          <a:noFill/>
          <a:ln w="57150">
            <a:solidFill>
              <a:srgbClr val="0070C0"/>
            </a:solidFill>
          </a:ln>
        </p:spPr>
        <p:txBody>
          <a:bodyPr wrap="square" rtlCol="0">
            <a:spAutoFit/>
          </a:bodyPr>
          <a:lstStyle/>
          <a:p>
            <a:r>
              <a:rPr lang="en-US" b="1" dirty="0" smtClean="0">
                <a:solidFill>
                  <a:schemeClr val="bg1"/>
                </a:solidFill>
              </a:rPr>
              <a:t>STEP 1</a:t>
            </a:r>
          </a:p>
          <a:p>
            <a:pPr algn="ctr"/>
            <a:r>
              <a:rPr lang="en-US" b="1" dirty="0" smtClean="0">
                <a:solidFill>
                  <a:schemeClr val="bg1"/>
                </a:solidFill>
              </a:rPr>
              <a:t>Have your teacher or green club sponsor register the school at… </a:t>
            </a:r>
          </a:p>
          <a:p>
            <a:endParaRPr lang="en-US" dirty="0" smtClean="0">
              <a:solidFill>
                <a:schemeClr val="bg1"/>
              </a:solidFill>
            </a:endParaRPr>
          </a:p>
          <a:p>
            <a:pPr algn="ctr"/>
            <a:r>
              <a:rPr lang="en-US" sz="2400" dirty="0" smtClean="0">
                <a:solidFill>
                  <a:schemeClr val="bg1"/>
                </a:solidFill>
              </a:rPr>
              <a:t>  www.eco-schoolsusa.org </a:t>
            </a:r>
            <a:endParaRPr lang="en-US" sz="2400" dirty="0">
              <a:solidFill>
                <a:schemeClr val="bg1"/>
              </a:solidFill>
            </a:endParaRPr>
          </a:p>
        </p:txBody>
      </p:sp>
      <p:sp>
        <p:nvSpPr>
          <p:cNvPr id="7" name="TextBox 6"/>
          <p:cNvSpPr txBox="1"/>
          <p:nvPr/>
        </p:nvSpPr>
        <p:spPr>
          <a:xfrm>
            <a:off x="381000" y="3124200"/>
            <a:ext cx="3962400" cy="3429000"/>
          </a:xfrm>
          <a:prstGeom prst="rect">
            <a:avLst/>
          </a:prstGeom>
          <a:noFill/>
          <a:ln w="57150">
            <a:solidFill>
              <a:srgbClr val="0070C0"/>
            </a:solidFill>
          </a:ln>
        </p:spPr>
        <p:txBody>
          <a:bodyPr wrap="square" rtlCol="0">
            <a:spAutoFit/>
          </a:bodyPr>
          <a:lstStyle/>
          <a:p>
            <a:r>
              <a:rPr lang="en-US" b="1" dirty="0" smtClean="0">
                <a:solidFill>
                  <a:schemeClr val="bg1"/>
                </a:solidFill>
              </a:rPr>
              <a:t>STEP 2 </a:t>
            </a:r>
          </a:p>
          <a:p>
            <a:r>
              <a:rPr lang="en-US" b="1" dirty="0" smtClean="0">
                <a:solidFill>
                  <a:schemeClr val="bg1"/>
                </a:solidFill>
              </a:rPr>
              <a:t>Follow the 7-step framework</a:t>
            </a:r>
          </a:p>
          <a:p>
            <a:endParaRPr lang="en-US" dirty="0" smtClean="0">
              <a:solidFill>
                <a:schemeClr val="bg1"/>
              </a:solidFill>
            </a:endParaRPr>
          </a:p>
          <a:p>
            <a:pPr marL="342900" indent="-342900">
              <a:buAutoNum type="arabicPeriod"/>
            </a:pPr>
            <a:r>
              <a:rPr lang="en-US" dirty="0" smtClean="0">
                <a:solidFill>
                  <a:schemeClr val="bg1"/>
                </a:solidFill>
              </a:rPr>
              <a:t>Form an Eco-Action Team</a:t>
            </a:r>
          </a:p>
          <a:p>
            <a:pPr marL="342900" indent="-342900">
              <a:buAutoNum type="arabicPeriod"/>
            </a:pPr>
            <a:r>
              <a:rPr lang="en-US" dirty="0" smtClean="0">
                <a:solidFill>
                  <a:schemeClr val="bg1"/>
                </a:solidFill>
              </a:rPr>
              <a:t>Do two or more environmental audits.</a:t>
            </a:r>
          </a:p>
          <a:p>
            <a:pPr marL="342900" indent="-342900">
              <a:buAutoNum type="arabicPeriod"/>
            </a:pPr>
            <a:r>
              <a:rPr lang="en-US" dirty="0" smtClean="0">
                <a:solidFill>
                  <a:schemeClr val="bg1"/>
                </a:solidFill>
              </a:rPr>
              <a:t>Create an Eco-Action Plan</a:t>
            </a:r>
          </a:p>
          <a:p>
            <a:pPr marL="342900" indent="-342900">
              <a:buAutoNum type="arabicPeriod"/>
            </a:pPr>
            <a:r>
              <a:rPr lang="en-US" dirty="0" smtClean="0">
                <a:solidFill>
                  <a:schemeClr val="bg1"/>
                </a:solidFill>
              </a:rPr>
              <a:t>Monitor and Evaluate</a:t>
            </a:r>
          </a:p>
          <a:p>
            <a:pPr marL="342900" indent="-342900">
              <a:buAutoNum type="arabicPeriod"/>
            </a:pPr>
            <a:r>
              <a:rPr lang="en-US" dirty="0" smtClean="0">
                <a:solidFill>
                  <a:schemeClr val="bg1"/>
                </a:solidFill>
              </a:rPr>
              <a:t>Link your work to what you are  learning in class.</a:t>
            </a:r>
          </a:p>
          <a:p>
            <a:pPr marL="342900" indent="-342900">
              <a:buAutoNum type="arabicPeriod"/>
            </a:pPr>
            <a:r>
              <a:rPr lang="en-US" dirty="0" smtClean="0">
                <a:solidFill>
                  <a:schemeClr val="bg1"/>
                </a:solidFill>
              </a:rPr>
              <a:t>Involve the community</a:t>
            </a:r>
          </a:p>
          <a:p>
            <a:pPr marL="342900" indent="-342900">
              <a:buAutoNum type="arabicPeriod"/>
            </a:pPr>
            <a:r>
              <a:rPr lang="en-US" dirty="0" smtClean="0">
                <a:solidFill>
                  <a:schemeClr val="bg1"/>
                </a:solidFill>
              </a:rPr>
              <a:t>Create an Eco-Action Code</a:t>
            </a:r>
          </a:p>
        </p:txBody>
      </p:sp>
      <p:sp>
        <p:nvSpPr>
          <p:cNvPr id="10" name="TextBox 9"/>
          <p:cNvSpPr txBox="1"/>
          <p:nvPr/>
        </p:nvSpPr>
        <p:spPr>
          <a:xfrm>
            <a:off x="4648200" y="1219200"/>
            <a:ext cx="4038600" cy="5355312"/>
          </a:xfrm>
          <a:prstGeom prst="rect">
            <a:avLst/>
          </a:prstGeom>
          <a:noFill/>
          <a:ln w="57150">
            <a:solidFill>
              <a:srgbClr val="0070C0"/>
            </a:solidFill>
          </a:ln>
        </p:spPr>
        <p:txBody>
          <a:bodyPr wrap="square" rtlCol="0">
            <a:spAutoFit/>
          </a:bodyPr>
          <a:lstStyle/>
          <a:p>
            <a:r>
              <a:rPr lang="en-US" b="1" dirty="0" smtClean="0">
                <a:solidFill>
                  <a:schemeClr val="bg1"/>
                </a:solidFill>
              </a:rPr>
              <a:t>STEP 3</a:t>
            </a:r>
          </a:p>
          <a:p>
            <a:pPr algn="ctr"/>
            <a:r>
              <a:rPr lang="en-US" dirty="0" smtClean="0">
                <a:solidFill>
                  <a:schemeClr val="bg1"/>
                </a:solidFill>
              </a:rPr>
              <a:t> </a:t>
            </a:r>
            <a:r>
              <a:rPr lang="en-US" b="1" dirty="0" smtClean="0">
                <a:solidFill>
                  <a:schemeClr val="bg1"/>
                </a:solidFill>
              </a:rPr>
              <a:t>BE RECOGNIZED!</a:t>
            </a:r>
          </a:p>
          <a:p>
            <a:endParaRPr lang="en-US" b="1" dirty="0" smtClean="0">
              <a:solidFill>
                <a:schemeClr val="bg1"/>
              </a:solidFill>
            </a:endParaRPr>
          </a:p>
          <a:p>
            <a:r>
              <a:rPr lang="en-US" b="1" dirty="0" smtClean="0">
                <a:solidFill>
                  <a:schemeClr val="bg1"/>
                </a:solidFill>
              </a:rPr>
              <a:t>Bronze Award </a:t>
            </a:r>
            <a:r>
              <a:rPr lang="en-US" dirty="0" smtClean="0">
                <a:solidFill>
                  <a:schemeClr val="bg1"/>
                </a:solidFill>
              </a:rPr>
              <a:t>– follow the seven steps and complete one pathway.</a:t>
            </a:r>
          </a:p>
          <a:p>
            <a:endParaRPr lang="en-US" b="1" dirty="0" smtClean="0">
              <a:solidFill>
                <a:schemeClr val="bg1"/>
              </a:solidFill>
            </a:endParaRPr>
          </a:p>
          <a:p>
            <a:r>
              <a:rPr lang="en-US" b="1" dirty="0" smtClean="0">
                <a:solidFill>
                  <a:schemeClr val="bg1"/>
                </a:solidFill>
              </a:rPr>
              <a:t>Silver Award </a:t>
            </a:r>
            <a:r>
              <a:rPr lang="en-US" dirty="0" smtClean="0">
                <a:solidFill>
                  <a:schemeClr val="bg1"/>
                </a:solidFill>
              </a:rPr>
              <a:t>– keep up with your seven steps and the awesome work you’ve started and now work on the energy pathway.</a:t>
            </a:r>
          </a:p>
          <a:p>
            <a:endParaRPr lang="en-US" b="1" dirty="0" smtClean="0">
              <a:solidFill>
                <a:schemeClr val="bg1"/>
              </a:solidFill>
            </a:endParaRPr>
          </a:p>
          <a:p>
            <a:r>
              <a:rPr lang="en-US" b="1" dirty="0" smtClean="0">
                <a:solidFill>
                  <a:schemeClr val="bg1"/>
                </a:solidFill>
              </a:rPr>
              <a:t>GREEN FLAG </a:t>
            </a:r>
            <a:r>
              <a:rPr lang="en-US" dirty="0" smtClean="0">
                <a:solidFill>
                  <a:schemeClr val="bg1"/>
                </a:solidFill>
              </a:rPr>
              <a:t>– </a:t>
            </a:r>
          </a:p>
          <a:p>
            <a:r>
              <a:rPr lang="en-US" dirty="0" smtClean="0">
                <a:solidFill>
                  <a:schemeClr val="bg1"/>
                </a:solidFill>
              </a:rPr>
              <a:t>for the ultimate </a:t>
            </a:r>
          </a:p>
          <a:p>
            <a:r>
              <a:rPr lang="en-US" dirty="0" smtClean="0">
                <a:solidFill>
                  <a:schemeClr val="bg1"/>
                </a:solidFill>
              </a:rPr>
              <a:t>award you must </a:t>
            </a:r>
          </a:p>
          <a:p>
            <a:r>
              <a:rPr lang="en-US" dirty="0" smtClean="0">
                <a:solidFill>
                  <a:schemeClr val="bg1"/>
                </a:solidFill>
              </a:rPr>
              <a:t>keep up your </a:t>
            </a:r>
          </a:p>
          <a:p>
            <a:r>
              <a:rPr lang="en-US" dirty="0" smtClean="0">
                <a:solidFill>
                  <a:schemeClr val="bg1"/>
                </a:solidFill>
              </a:rPr>
              <a:t>seven steps and </a:t>
            </a:r>
          </a:p>
          <a:p>
            <a:r>
              <a:rPr lang="en-US" dirty="0" smtClean="0">
                <a:solidFill>
                  <a:schemeClr val="bg1"/>
                </a:solidFill>
              </a:rPr>
              <a:t>complete a total </a:t>
            </a:r>
          </a:p>
          <a:p>
            <a:r>
              <a:rPr lang="en-US" dirty="0" smtClean="0">
                <a:solidFill>
                  <a:schemeClr val="bg1"/>
                </a:solidFill>
              </a:rPr>
              <a:t>of 3 pathways, </a:t>
            </a:r>
          </a:p>
          <a:p>
            <a:r>
              <a:rPr lang="en-US" dirty="0" smtClean="0">
                <a:solidFill>
                  <a:schemeClr val="bg1"/>
                </a:solidFill>
              </a:rPr>
              <a:t>one of which must be energy.</a:t>
            </a:r>
          </a:p>
        </p:txBody>
      </p:sp>
      <p:pic>
        <p:nvPicPr>
          <p:cNvPr id="8" name="Picture 7" descr="5766_l.jpg"/>
          <p:cNvPicPr>
            <a:picLocks noChangeAspect="1"/>
          </p:cNvPicPr>
          <p:nvPr/>
        </p:nvPicPr>
        <p:blipFill>
          <a:blip r:embed="rId2" cstate="print"/>
          <a:stretch>
            <a:fillRect/>
          </a:stretch>
        </p:blipFill>
        <p:spPr>
          <a:xfrm>
            <a:off x="6400800" y="4419600"/>
            <a:ext cx="2209800" cy="164630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5"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15"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16"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17" dur="1000" fill="hold"/>
                                        <p:tgtEl>
                                          <p:spTgt spid="7"/>
                                        </p:tgtEl>
                                        <p:attrNameLst>
                                          <p:attrName>ppt_h</p:attrName>
                                        </p:attrNameLst>
                                      </p:cBhvr>
                                      <p:tavLst>
                                        <p:tav tm="0">
                                          <p:val>
                                            <p:strVal val="#ppt_h"/>
                                          </p:val>
                                        </p:tav>
                                        <p:tav tm="100000">
                                          <p:val>
                                            <p:strVal val="#ppt_h"/>
                                          </p:val>
                                        </p:tav>
                                      </p:tavLst>
                                    </p:anim>
                                    <p:anim calcmode="lin" valueType="num">
                                      <p:cBhvr>
                                        <p:cTn id="18"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19"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20"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21" dur="1000" decel="50000">
                                          <p:stCondLst>
                                            <p:cond delay="0"/>
                                          </p:stCondLst>
                                        </p:cTn>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25" presetClass="entr" presetSubtype="0" fill="hold" grpId="0" nodeType="clickEffect">
                                  <p:stCondLst>
                                    <p:cond delay="0"/>
                                  </p:stCondLst>
                                  <p:childTnLst>
                                    <p:set>
                                      <p:cBhvr>
                                        <p:cTn id="25" dur="1" fill="hold">
                                          <p:stCondLst>
                                            <p:cond delay="0"/>
                                          </p:stCondLst>
                                        </p:cTn>
                                        <p:tgtEl>
                                          <p:spTgt spid="10"/>
                                        </p:tgtEl>
                                        <p:attrNameLst>
                                          <p:attrName>style.visibility</p:attrName>
                                        </p:attrNameLst>
                                      </p:cBhvr>
                                      <p:to>
                                        <p:strVal val="visible"/>
                                      </p:to>
                                    </p:set>
                                    <p:anim calcmode="lin" valueType="num">
                                      <p:cBhvr>
                                        <p:cTn id="26" dur="500" decel="50000" fill="hold">
                                          <p:stCondLst>
                                            <p:cond delay="0"/>
                                          </p:stCondLst>
                                        </p:cTn>
                                        <p:tgtEl>
                                          <p:spTgt spid="10"/>
                                        </p:tgtEl>
                                        <p:attrNameLst>
                                          <p:attrName>style.rotation</p:attrName>
                                        </p:attrNameLst>
                                      </p:cBhvr>
                                      <p:tavLst>
                                        <p:tav tm="0">
                                          <p:val>
                                            <p:fltVal val="-90"/>
                                          </p:val>
                                        </p:tav>
                                        <p:tav tm="100000">
                                          <p:val>
                                            <p:fltVal val="0"/>
                                          </p:val>
                                        </p:tav>
                                      </p:tavLst>
                                    </p:anim>
                                    <p:anim calcmode="lin" valueType="num">
                                      <p:cBhvr>
                                        <p:cTn id="27" dur="500" decel="50000" fill="hold">
                                          <p:stCondLst>
                                            <p:cond delay="0"/>
                                          </p:stCondLst>
                                        </p:cTn>
                                        <p:tgtEl>
                                          <p:spTgt spid="10"/>
                                        </p:tgtEl>
                                        <p:attrNameLst>
                                          <p:attrName>ppt_w</p:attrName>
                                        </p:attrNameLst>
                                      </p:cBhvr>
                                      <p:tavLst>
                                        <p:tav tm="0">
                                          <p:val>
                                            <p:strVal val="#ppt_w"/>
                                          </p:val>
                                        </p:tav>
                                        <p:tav tm="100000">
                                          <p:val>
                                            <p:strVal val="#ppt_w*.05"/>
                                          </p:val>
                                        </p:tav>
                                      </p:tavLst>
                                    </p:anim>
                                    <p:anim calcmode="lin" valueType="num">
                                      <p:cBhvr>
                                        <p:cTn id="28" dur="500" accel="50000" fill="hold">
                                          <p:stCondLst>
                                            <p:cond delay="500"/>
                                          </p:stCondLst>
                                        </p:cTn>
                                        <p:tgtEl>
                                          <p:spTgt spid="10"/>
                                        </p:tgtEl>
                                        <p:attrNameLst>
                                          <p:attrName>ppt_w</p:attrName>
                                        </p:attrNameLst>
                                      </p:cBhvr>
                                      <p:tavLst>
                                        <p:tav tm="0">
                                          <p:val>
                                            <p:strVal val="#ppt_w*.05"/>
                                          </p:val>
                                        </p:tav>
                                        <p:tav tm="100000">
                                          <p:val>
                                            <p:strVal val="#ppt_w"/>
                                          </p:val>
                                        </p:tav>
                                      </p:tavLst>
                                    </p:anim>
                                    <p:anim calcmode="lin" valueType="num">
                                      <p:cBhvr>
                                        <p:cTn id="29" dur="1000" fill="hold"/>
                                        <p:tgtEl>
                                          <p:spTgt spid="10"/>
                                        </p:tgtEl>
                                        <p:attrNameLst>
                                          <p:attrName>ppt_h</p:attrName>
                                        </p:attrNameLst>
                                      </p:cBhvr>
                                      <p:tavLst>
                                        <p:tav tm="0">
                                          <p:val>
                                            <p:strVal val="#ppt_h"/>
                                          </p:val>
                                        </p:tav>
                                        <p:tav tm="100000">
                                          <p:val>
                                            <p:strVal val="#ppt_h"/>
                                          </p:val>
                                        </p:tav>
                                      </p:tavLst>
                                    </p:anim>
                                    <p:anim calcmode="lin" valueType="num">
                                      <p:cBhvr>
                                        <p:cTn id="30" dur="500" decel="50000" fill="hold">
                                          <p:stCondLst>
                                            <p:cond delay="0"/>
                                          </p:stCondLst>
                                        </p:cTn>
                                        <p:tgtEl>
                                          <p:spTgt spid="10"/>
                                        </p:tgtEl>
                                        <p:attrNameLst>
                                          <p:attrName>ppt_x</p:attrName>
                                        </p:attrNameLst>
                                      </p:cBhvr>
                                      <p:tavLst>
                                        <p:tav tm="0">
                                          <p:val>
                                            <p:strVal val="#ppt_x+.4"/>
                                          </p:val>
                                        </p:tav>
                                        <p:tav tm="100000">
                                          <p:val>
                                            <p:strVal val="#ppt_x"/>
                                          </p:val>
                                        </p:tav>
                                      </p:tavLst>
                                    </p:anim>
                                    <p:anim calcmode="lin" valueType="num">
                                      <p:cBhvr>
                                        <p:cTn id="31" dur="500" decel="50000" fill="hold">
                                          <p:stCondLst>
                                            <p:cond delay="0"/>
                                          </p:stCondLst>
                                        </p:cTn>
                                        <p:tgtEl>
                                          <p:spTgt spid="10"/>
                                        </p:tgtEl>
                                        <p:attrNameLst>
                                          <p:attrName>ppt_y</p:attrName>
                                        </p:attrNameLst>
                                      </p:cBhvr>
                                      <p:tavLst>
                                        <p:tav tm="0">
                                          <p:val>
                                            <p:strVal val="#ppt_y-.2"/>
                                          </p:val>
                                        </p:tav>
                                        <p:tav tm="100000">
                                          <p:val>
                                            <p:strVal val="#ppt_y+.1"/>
                                          </p:val>
                                        </p:tav>
                                      </p:tavLst>
                                    </p:anim>
                                    <p:anim calcmode="lin" valueType="num">
                                      <p:cBhvr>
                                        <p:cTn id="32" dur="500" accel="50000" fill="hold">
                                          <p:stCondLst>
                                            <p:cond delay="500"/>
                                          </p:stCondLst>
                                        </p:cTn>
                                        <p:tgtEl>
                                          <p:spTgt spid="10"/>
                                        </p:tgtEl>
                                        <p:attrNameLst>
                                          <p:attrName>ppt_y</p:attrName>
                                        </p:attrNameLst>
                                      </p:cBhvr>
                                      <p:tavLst>
                                        <p:tav tm="0">
                                          <p:val>
                                            <p:strVal val="#ppt_y+.1"/>
                                          </p:val>
                                        </p:tav>
                                        <p:tav tm="100000">
                                          <p:val>
                                            <p:strVal val="#ppt_y"/>
                                          </p:val>
                                        </p:tav>
                                      </p:tavLst>
                                    </p:anim>
                                    <p:animEffect transition="in" filter="fade">
                                      <p:cBhvr>
                                        <p:cTn id="33" dur="1000" decel="50000">
                                          <p:stCondLst>
                                            <p:cond delay="0"/>
                                          </p:stCondLst>
                                        </p:cTn>
                                        <p:tgtEl>
                                          <p:spTgt spid="10"/>
                                        </p:tgtEl>
                                      </p:cBhvr>
                                    </p:animEffect>
                                  </p:childTnLst>
                                </p:cTn>
                              </p:par>
                              <p:par>
                                <p:cTn id="34" presetID="10" presetClass="entr" presetSubtype="0" fill="hold" nodeType="with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fade">
                                      <p:cBhvr>
                                        <p:cTn id="3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TotalTime>
  <Words>1018</Words>
  <Application>Microsoft Office PowerPoint</Application>
  <PresentationFormat>On-screen Show (4:3)</PresentationFormat>
  <Paragraphs>137</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Knowledge is Power  Actions are Forever</vt:lpstr>
      <vt:lpstr>THE FACTS</vt:lpstr>
      <vt:lpstr>THE FACTS</vt:lpstr>
      <vt:lpstr>THE FACTS</vt:lpstr>
      <vt:lpstr>THE FACTS</vt:lpstr>
      <vt:lpstr>THE FACTS</vt:lpstr>
      <vt:lpstr>THE FACTS</vt:lpstr>
      <vt:lpstr>Watch what’s going on at Boston Latin School, a Green Flag Eco-School, and the oldest school in the country.</vt:lpstr>
      <vt:lpstr>So are you ready to be an Eco-School?</vt:lpstr>
      <vt:lpstr>Slide 10</vt:lpstr>
    </vt:vector>
  </TitlesOfParts>
  <Company>National Wildlife Federation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You Have What It Takes  To Be An Eco-School?</dc:title>
  <dc:creator>Jennifer Hammonds</dc:creator>
  <cp:lastModifiedBy>Jennifer Hammonds</cp:lastModifiedBy>
  <cp:revision>54</cp:revision>
  <dcterms:created xsi:type="dcterms:W3CDTF">2011-08-17T23:28:48Z</dcterms:created>
  <dcterms:modified xsi:type="dcterms:W3CDTF">2012-12-04T17:05:26Z</dcterms:modified>
</cp:coreProperties>
</file>